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5.jpg" ContentType="image/jpeg"/>
  <Override PartName="/ppt/media/image16.jpg" ContentType="image/jpeg"/>
  <Override PartName="/ppt/notesSlides/notesSlide3.xml" ContentType="application/vnd.openxmlformats-officedocument.presentationml.notesSlide+xml"/>
  <Override PartName="/ppt/media/image20.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2.jpg" ContentType="image/jpeg"/>
  <Override PartName="/ppt/media/image24.jpg" ContentType="image/jpeg"/>
  <Override PartName="/ppt/notesSlides/notesSlide6.xml" ContentType="application/vnd.openxmlformats-officedocument.presentationml.notesSlide+xml"/>
  <Override PartName="/ppt/media/image26.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2" r:id="rId5"/>
    <p:sldMasterId id="2147483677" r:id="rId6"/>
  </p:sldMasterIdLst>
  <p:notesMasterIdLst>
    <p:notesMasterId r:id="rId27"/>
  </p:notesMasterIdLst>
  <p:sldIdLst>
    <p:sldId id="287" r:id="rId7"/>
    <p:sldId id="273" r:id="rId8"/>
    <p:sldId id="258" r:id="rId9"/>
    <p:sldId id="598" r:id="rId10"/>
    <p:sldId id="613" r:id="rId11"/>
    <p:sldId id="667" r:id="rId12"/>
    <p:sldId id="669" r:id="rId13"/>
    <p:sldId id="668" r:id="rId14"/>
    <p:sldId id="670" r:id="rId15"/>
    <p:sldId id="652" r:id="rId16"/>
    <p:sldId id="651" r:id="rId17"/>
    <p:sldId id="655" r:id="rId18"/>
    <p:sldId id="656" r:id="rId19"/>
    <p:sldId id="657" r:id="rId20"/>
    <p:sldId id="658" r:id="rId21"/>
    <p:sldId id="659" r:id="rId22"/>
    <p:sldId id="660" r:id="rId23"/>
    <p:sldId id="661" r:id="rId24"/>
    <p:sldId id="662" r:id="rId25"/>
    <p:sldId id="663" r:id="rId2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F9A"/>
    <a:srgbClr val="2A8CBE"/>
    <a:srgbClr val="D9D9D9"/>
    <a:srgbClr val="A3C8FE"/>
    <a:srgbClr val="457CAE"/>
    <a:srgbClr val="FF0000"/>
    <a:srgbClr val="4472C4"/>
    <a:srgbClr val="FFFD78"/>
    <a:srgbClr val="C00000"/>
    <a:srgbClr val="427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C557A-E8CB-4F1F-9FFA-1AB3D02BE0FE}" v="16" dt="2019-03-12T19:30:38.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21" autoAdjust="0"/>
    <p:restoredTop sz="94604"/>
  </p:normalViewPr>
  <p:slideViewPr>
    <p:cSldViewPr snapToGrid="0" snapToObjects="1">
      <p:cViewPr varScale="1">
        <p:scale>
          <a:sx n="101" d="100"/>
          <a:sy n="101" d="100"/>
        </p:scale>
        <p:origin x="588" y="5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mith" userId="3e9c43fe-1c94-4b1a-a310-4d4ec2495fbf" providerId="ADAL" clId="{47B23632-EB1D-4250-BD82-F84EA24260DD}"/>
    <pc:docChg chg="modSld">
      <pc:chgData name="James Smith" userId="3e9c43fe-1c94-4b1a-a310-4d4ec2495fbf" providerId="ADAL" clId="{47B23632-EB1D-4250-BD82-F84EA24260DD}" dt="2019-03-12T19:24:27.518" v="1" actId="20577"/>
      <pc:docMkLst>
        <pc:docMk/>
      </pc:docMkLst>
      <pc:sldChg chg="modSp">
        <pc:chgData name="James Smith" userId="3e9c43fe-1c94-4b1a-a310-4d4ec2495fbf" providerId="ADAL" clId="{47B23632-EB1D-4250-BD82-F84EA24260DD}" dt="2019-03-12T19:24:27.518" v="1" actId="20577"/>
        <pc:sldMkLst>
          <pc:docMk/>
          <pc:sldMk cId="2769978802" sldId="258"/>
        </pc:sldMkLst>
        <pc:spChg chg="mod">
          <ac:chgData name="James Smith" userId="3e9c43fe-1c94-4b1a-a310-4d4ec2495fbf" providerId="ADAL" clId="{47B23632-EB1D-4250-BD82-F84EA24260DD}" dt="2019-03-12T19:24:27.518" v="1" actId="20577"/>
          <ac:spMkLst>
            <pc:docMk/>
            <pc:sldMk cId="2769978802" sldId="258"/>
            <ac:spMk id="2" creationId="{00000000-0000-0000-0000-000000000000}"/>
          </ac:spMkLst>
        </pc:spChg>
      </pc:sldChg>
    </pc:docChg>
  </pc:docChgLst>
  <pc:docChgLst>
    <pc:chgData name="James Smith" userId="3e9c43fe-1c94-4b1a-a310-4d4ec2495fbf" providerId="ADAL" clId="{02FC557A-E8CB-4F1F-9FFA-1AB3D02BE0FE}"/>
    <pc:docChg chg="modSld modMainMaster">
      <pc:chgData name="James Smith" userId="3e9c43fe-1c94-4b1a-a310-4d4ec2495fbf" providerId="ADAL" clId="{02FC557A-E8CB-4F1F-9FFA-1AB3D02BE0FE}" dt="2019-03-12T20:54:37.325" v="52" actId="20577"/>
      <pc:docMkLst>
        <pc:docMk/>
      </pc:docMkLst>
      <pc:sldChg chg="modSp">
        <pc:chgData name="James Smith" userId="3e9c43fe-1c94-4b1a-a310-4d4ec2495fbf" providerId="ADAL" clId="{02FC557A-E8CB-4F1F-9FFA-1AB3D02BE0FE}" dt="2019-03-12T19:30:38.465" v="15" actId="20577"/>
        <pc:sldMkLst>
          <pc:docMk/>
          <pc:sldMk cId="4226944690" sldId="598"/>
        </pc:sldMkLst>
        <pc:spChg chg="mod">
          <ac:chgData name="James Smith" userId="3e9c43fe-1c94-4b1a-a310-4d4ec2495fbf" providerId="ADAL" clId="{02FC557A-E8CB-4F1F-9FFA-1AB3D02BE0FE}" dt="2019-03-12T19:30:38.465" v="15" actId="20577"/>
          <ac:spMkLst>
            <pc:docMk/>
            <pc:sldMk cId="4226944690" sldId="598"/>
            <ac:spMk id="17" creationId="{021342B7-ACE8-4B4D-B933-B9BD7B793C06}"/>
          </ac:spMkLst>
        </pc:spChg>
      </pc:sldChg>
      <pc:sldChg chg="modSp">
        <pc:chgData name="James Smith" userId="3e9c43fe-1c94-4b1a-a310-4d4ec2495fbf" providerId="ADAL" clId="{02FC557A-E8CB-4F1F-9FFA-1AB3D02BE0FE}" dt="2019-03-12T20:36:39.575" v="50" actId="20577"/>
        <pc:sldMkLst>
          <pc:docMk/>
          <pc:sldMk cId="705685823" sldId="651"/>
        </pc:sldMkLst>
        <pc:spChg chg="mod">
          <ac:chgData name="James Smith" userId="3e9c43fe-1c94-4b1a-a310-4d4ec2495fbf" providerId="ADAL" clId="{02FC557A-E8CB-4F1F-9FFA-1AB3D02BE0FE}" dt="2019-03-12T20:36:39.575" v="50" actId="20577"/>
          <ac:spMkLst>
            <pc:docMk/>
            <pc:sldMk cId="705685823" sldId="651"/>
            <ac:spMk id="2" creationId="{9B247F4F-E56E-494E-9AA6-80358A211E8B}"/>
          </ac:spMkLst>
        </pc:spChg>
      </pc:sldChg>
      <pc:sldChg chg="modSp">
        <pc:chgData name="James Smith" userId="3e9c43fe-1c94-4b1a-a310-4d4ec2495fbf" providerId="ADAL" clId="{02FC557A-E8CB-4F1F-9FFA-1AB3D02BE0FE}" dt="2019-03-12T19:41:44.718" v="44" actId="20577"/>
        <pc:sldMkLst>
          <pc:docMk/>
          <pc:sldMk cId="2855278114" sldId="652"/>
        </pc:sldMkLst>
        <pc:spChg chg="mod">
          <ac:chgData name="James Smith" userId="3e9c43fe-1c94-4b1a-a310-4d4ec2495fbf" providerId="ADAL" clId="{02FC557A-E8CB-4F1F-9FFA-1AB3D02BE0FE}" dt="2019-03-12T19:41:44.718" v="44" actId="20577"/>
          <ac:spMkLst>
            <pc:docMk/>
            <pc:sldMk cId="2855278114" sldId="652"/>
            <ac:spMk id="23" creationId="{00000000-0000-0000-0000-000000000000}"/>
          </ac:spMkLst>
        </pc:spChg>
      </pc:sldChg>
      <pc:sldChg chg="modSp">
        <pc:chgData name="James Smith" userId="3e9c43fe-1c94-4b1a-a310-4d4ec2495fbf" providerId="ADAL" clId="{02FC557A-E8CB-4F1F-9FFA-1AB3D02BE0FE}" dt="2019-03-12T20:35:55.883" v="46" actId="20577"/>
        <pc:sldMkLst>
          <pc:docMk/>
          <pc:sldMk cId="1847855793" sldId="656"/>
        </pc:sldMkLst>
        <pc:spChg chg="mod">
          <ac:chgData name="James Smith" userId="3e9c43fe-1c94-4b1a-a310-4d4ec2495fbf" providerId="ADAL" clId="{02FC557A-E8CB-4F1F-9FFA-1AB3D02BE0FE}" dt="2019-03-12T20:35:55.883" v="46" actId="20577"/>
          <ac:spMkLst>
            <pc:docMk/>
            <pc:sldMk cId="1847855793" sldId="656"/>
            <ac:spMk id="9" creationId="{7277B0D6-A08F-4A76-8F6E-7C9A43FD4A06}"/>
          </ac:spMkLst>
        </pc:spChg>
      </pc:sldChg>
      <pc:sldChg chg="modSp">
        <pc:chgData name="James Smith" userId="3e9c43fe-1c94-4b1a-a310-4d4ec2495fbf" providerId="ADAL" clId="{02FC557A-E8CB-4F1F-9FFA-1AB3D02BE0FE}" dt="2019-03-12T20:54:37.325" v="52" actId="20577"/>
        <pc:sldMkLst>
          <pc:docMk/>
          <pc:sldMk cId="4216792491" sldId="659"/>
        </pc:sldMkLst>
        <pc:spChg chg="mod">
          <ac:chgData name="James Smith" userId="3e9c43fe-1c94-4b1a-a310-4d4ec2495fbf" providerId="ADAL" clId="{02FC557A-E8CB-4F1F-9FFA-1AB3D02BE0FE}" dt="2019-03-12T20:54:37.325" v="52" actId="20577"/>
          <ac:spMkLst>
            <pc:docMk/>
            <pc:sldMk cId="4216792491" sldId="659"/>
            <ac:spMk id="3" creationId="{14762C17-8BC1-41D1-9D14-740F201352C8}"/>
          </ac:spMkLst>
        </pc:spChg>
      </pc:sldChg>
      <pc:sldChg chg="modSp">
        <pc:chgData name="James Smith" userId="3e9c43fe-1c94-4b1a-a310-4d4ec2495fbf" providerId="ADAL" clId="{02FC557A-E8CB-4F1F-9FFA-1AB3D02BE0FE}" dt="2019-03-12T20:36:03.307" v="48" actId="20577"/>
        <pc:sldMkLst>
          <pc:docMk/>
          <pc:sldMk cId="3970262508" sldId="661"/>
        </pc:sldMkLst>
        <pc:spChg chg="mod">
          <ac:chgData name="James Smith" userId="3e9c43fe-1c94-4b1a-a310-4d4ec2495fbf" providerId="ADAL" clId="{02FC557A-E8CB-4F1F-9FFA-1AB3D02BE0FE}" dt="2019-03-12T20:36:03.307" v="48" actId="20577"/>
          <ac:spMkLst>
            <pc:docMk/>
            <pc:sldMk cId="3970262508" sldId="661"/>
            <ac:spMk id="7" creationId="{F6EB0E4F-78FC-4D7C-9F89-E4E49C932158}"/>
          </ac:spMkLst>
        </pc:spChg>
      </pc:sldChg>
      <pc:sldChg chg="modSp">
        <pc:chgData name="James Smith" userId="3e9c43fe-1c94-4b1a-a310-4d4ec2495fbf" providerId="ADAL" clId="{02FC557A-E8CB-4F1F-9FFA-1AB3D02BE0FE}" dt="2019-03-12T19:37:46.194" v="31" actId="20577"/>
        <pc:sldMkLst>
          <pc:docMk/>
          <pc:sldMk cId="2171954649" sldId="668"/>
        </pc:sldMkLst>
        <pc:spChg chg="mod">
          <ac:chgData name="James Smith" userId="3e9c43fe-1c94-4b1a-a310-4d4ec2495fbf" providerId="ADAL" clId="{02FC557A-E8CB-4F1F-9FFA-1AB3D02BE0FE}" dt="2019-03-12T19:37:46.194" v="31" actId="20577"/>
          <ac:spMkLst>
            <pc:docMk/>
            <pc:sldMk cId="2171954649" sldId="668"/>
            <ac:spMk id="5" creationId="{4AE714FD-D6F2-46E4-BA91-978EAB056227}"/>
          </ac:spMkLst>
        </pc:spChg>
      </pc:sldChg>
      <pc:sldMasterChg chg="modSp">
        <pc:chgData name="James Smith" userId="3e9c43fe-1c94-4b1a-a310-4d4ec2495fbf" providerId="ADAL" clId="{02FC557A-E8CB-4F1F-9FFA-1AB3D02BE0FE}" dt="2019-03-12T19:39:16.804" v="33" actId="20577"/>
        <pc:sldMasterMkLst>
          <pc:docMk/>
          <pc:sldMasterMk cId="1928913202" sldId="2147483660"/>
        </pc:sldMasterMkLst>
        <pc:spChg chg="mod">
          <ac:chgData name="James Smith" userId="3e9c43fe-1c94-4b1a-a310-4d4ec2495fbf" providerId="ADAL" clId="{02FC557A-E8CB-4F1F-9FFA-1AB3D02BE0FE}" dt="2019-03-12T19:39:16.804" v="33" actId="20577"/>
          <ac:spMkLst>
            <pc:docMk/>
            <pc:sldMasterMk cId="1928913202" sldId="2147483660"/>
            <ac:spMk id="8"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7CA7-83E6-8641-B128-237EACC10AD5}" type="datetimeFigureOut">
              <a:rPr lang="en-US" smtClean="0"/>
              <a:t>3/12/2019</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B4483-CA50-974F-AECC-E935B8BE5C04}" type="slidenum">
              <a:rPr lang="en-US" smtClean="0"/>
              <a:t>‹#›</a:t>
            </a:fld>
            <a:endParaRPr lang="en-US"/>
          </a:p>
        </p:txBody>
      </p:sp>
    </p:spTree>
    <p:extLst>
      <p:ext uri="{BB962C8B-B14F-4D97-AF65-F5344CB8AC3E}">
        <p14:creationId xmlns:p14="http://schemas.microsoft.com/office/powerpoint/2010/main" val="41985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2950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0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2383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432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709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4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4492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9254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90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952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852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956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6039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3943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300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917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66252" y="2471930"/>
            <a:ext cx="4951753" cy="1449637"/>
          </a:xfrm>
          <a:prstGeom prst="rect">
            <a:avLst/>
          </a:prstGeom>
        </p:spPr>
        <p:txBody>
          <a:bodyPr anchor="b">
            <a:noAutofit/>
          </a:bodyPr>
          <a:lstStyle>
            <a:lvl1pPr algn="l">
              <a:lnSpc>
                <a:spcPct val="90000"/>
              </a:lnSpc>
              <a:defRPr sz="3467" b="0" i="0">
                <a:solidFill>
                  <a:schemeClr val="accent3"/>
                </a:solidFill>
                <a:latin typeface="Trim" panose="02000000000000000000" pitchFamily="50" charset="0"/>
                <a:cs typeface="Trim"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4566249" y="4076829"/>
            <a:ext cx="4951078" cy="632849"/>
          </a:xfrm>
        </p:spPr>
        <p:txBody>
          <a:bodyPr>
            <a:normAutofit/>
          </a:bodyPr>
          <a:lstStyle>
            <a:lvl1pPr marL="0" indent="0" algn="l">
              <a:buNone/>
              <a:defRPr sz="2600" b="0" i="0">
                <a:solidFill>
                  <a:schemeClr val="accent6"/>
                </a:solidFill>
                <a:latin typeface="Trim" panose="02000000000000000000" pitchFamily="50" charset="0"/>
                <a:cs typeface="Arial"/>
              </a:defRPr>
            </a:lvl1pPr>
            <a:lvl2pPr marL="495290" indent="0" algn="ctr">
              <a:buNone/>
              <a:defRPr>
                <a:solidFill>
                  <a:schemeClr val="tx1">
                    <a:tint val="75000"/>
                  </a:schemeClr>
                </a:solidFill>
              </a:defRPr>
            </a:lvl2pPr>
            <a:lvl3pPr marL="990580" indent="0" algn="ctr">
              <a:buNone/>
              <a:defRPr>
                <a:solidFill>
                  <a:schemeClr val="tx1">
                    <a:tint val="75000"/>
                  </a:schemeClr>
                </a:solidFill>
              </a:defRPr>
            </a:lvl3pPr>
            <a:lvl4pPr marL="1485872" indent="0" algn="ctr">
              <a:buNone/>
              <a:defRPr>
                <a:solidFill>
                  <a:schemeClr val="tx1">
                    <a:tint val="75000"/>
                  </a:schemeClr>
                </a:solidFill>
              </a:defRPr>
            </a:lvl4pPr>
            <a:lvl5pPr marL="1981162" indent="0" algn="ctr">
              <a:buNone/>
              <a:defRPr>
                <a:solidFill>
                  <a:schemeClr val="tx1">
                    <a:tint val="75000"/>
                  </a:schemeClr>
                </a:solidFill>
              </a:defRPr>
            </a:lvl5pPr>
            <a:lvl6pPr marL="2476453" indent="0" algn="ctr">
              <a:buNone/>
              <a:defRPr>
                <a:solidFill>
                  <a:schemeClr val="tx1">
                    <a:tint val="75000"/>
                  </a:schemeClr>
                </a:solidFill>
              </a:defRPr>
            </a:lvl6pPr>
            <a:lvl7pPr marL="2971743" indent="0" algn="ctr">
              <a:buNone/>
              <a:defRPr>
                <a:solidFill>
                  <a:schemeClr val="tx1">
                    <a:tint val="75000"/>
                  </a:schemeClr>
                </a:solidFill>
              </a:defRPr>
            </a:lvl7pPr>
            <a:lvl8pPr marL="3467033" indent="0" algn="ctr">
              <a:buNone/>
              <a:defRPr>
                <a:solidFill>
                  <a:schemeClr val="tx1">
                    <a:tint val="75000"/>
                  </a:schemeClr>
                </a:solidFill>
              </a:defRPr>
            </a:lvl8pPr>
            <a:lvl9pPr marL="3962325" indent="0" algn="ctr">
              <a:buNone/>
              <a:defRPr>
                <a:solidFill>
                  <a:schemeClr val="tx1">
                    <a:tint val="75000"/>
                  </a:schemeClr>
                </a:solidFill>
              </a:defRPr>
            </a:lvl9pPr>
          </a:lstStyle>
          <a:p>
            <a:r>
              <a:rPr lang="en-US"/>
              <a:t>Click to edit Master subtitle style</a:t>
            </a:r>
          </a:p>
        </p:txBody>
      </p:sp>
      <p:sp>
        <p:nvSpPr>
          <p:cNvPr id="11" name="Picture Placeholder 10"/>
          <p:cNvSpPr>
            <a:spLocks noGrp="1"/>
          </p:cNvSpPr>
          <p:nvPr>
            <p:ph type="pic" sz="quarter" idx="10"/>
          </p:nvPr>
        </p:nvSpPr>
        <p:spPr>
          <a:xfrm>
            <a:off x="2" y="0"/>
            <a:ext cx="4375136" cy="6858000"/>
          </a:xfrm>
        </p:spPr>
        <p:txBody>
          <a:bodyPr/>
          <a:lstStyle>
            <a:lvl1pPr>
              <a:defRPr>
                <a:latin typeface="Trim" panose="02000000000000000000" pitchFamily="50" charset="0"/>
              </a:defRPr>
            </a:lvl1pPr>
          </a:lstStyle>
          <a:p>
            <a:r>
              <a:rPr lang="en-US"/>
              <a:t>Click icon to add picture</a:t>
            </a:r>
          </a:p>
        </p:txBody>
      </p:sp>
      <p:sp>
        <p:nvSpPr>
          <p:cNvPr id="24" name="Content Placeholder 23"/>
          <p:cNvSpPr>
            <a:spLocks noGrp="1"/>
          </p:cNvSpPr>
          <p:nvPr>
            <p:ph sz="quarter" idx="12" hasCustomPrompt="1"/>
          </p:nvPr>
        </p:nvSpPr>
        <p:spPr>
          <a:xfrm>
            <a:off x="4566047" y="5257101"/>
            <a:ext cx="4951280" cy="505388"/>
          </a:xfrm>
        </p:spPr>
        <p:txBody>
          <a:bodyPr anchor="b">
            <a:normAutofit/>
          </a:bodyPr>
          <a:lstStyle>
            <a:lvl1pPr marL="0" indent="0">
              <a:buNone/>
              <a:defRPr sz="1733" b="0">
                <a:latin typeface="Trim" panose="02000000000000000000" pitchFamily="50" charset="0"/>
                <a:cs typeface="Trim" panose="02000000000000000000" pitchFamily="50" charset="0"/>
              </a:defRPr>
            </a:lvl1pPr>
          </a:lstStyle>
          <a:p>
            <a:pPr lvl="0"/>
            <a:r>
              <a:rPr lang="en-GB"/>
              <a:t>Click to edit name</a:t>
            </a:r>
          </a:p>
        </p:txBody>
      </p:sp>
      <p:sp>
        <p:nvSpPr>
          <p:cNvPr id="25" name="Content Placeholder 23"/>
          <p:cNvSpPr>
            <a:spLocks noGrp="1"/>
          </p:cNvSpPr>
          <p:nvPr>
            <p:ph sz="quarter" idx="13" hasCustomPrompt="1"/>
          </p:nvPr>
        </p:nvSpPr>
        <p:spPr>
          <a:xfrm>
            <a:off x="4566722" y="5781331"/>
            <a:ext cx="4951280" cy="505388"/>
          </a:xfrm>
        </p:spPr>
        <p:txBody>
          <a:bodyPr>
            <a:normAutofit/>
          </a:bodyPr>
          <a:lstStyle>
            <a:lvl1pPr marL="0" indent="0">
              <a:buNone/>
              <a:defRPr sz="1733" b="0" i="0">
                <a:latin typeface="Trim" panose="02000000000000000000" pitchFamily="50" charset="0"/>
                <a:cs typeface="Arial"/>
              </a:defRPr>
            </a:lvl1pPr>
          </a:lstStyle>
          <a:p>
            <a:pPr lvl="0"/>
            <a:r>
              <a:rPr lang="en-GB"/>
              <a:t>Click to edit title</a:t>
            </a:r>
          </a:p>
        </p:txBody>
      </p:sp>
    </p:spTree>
    <p:extLst>
      <p:ext uri="{BB962C8B-B14F-4D97-AF65-F5344CB8AC3E}">
        <p14:creationId xmlns:p14="http://schemas.microsoft.com/office/powerpoint/2010/main" val="30771507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footer">
    <p:spTree>
      <p:nvGrpSpPr>
        <p:cNvPr id="1" name=""/>
        <p:cNvGrpSpPr/>
        <p:nvPr/>
      </p:nvGrpSpPr>
      <p:grpSpPr>
        <a:xfrm>
          <a:off x="0" y="0"/>
          <a:ext cx="0" cy="0"/>
          <a:chOff x="0" y="0"/>
          <a:chExt cx="0" cy="0"/>
        </a:xfrm>
      </p:grpSpPr>
      <p:sp>
        <p:nvSpPr>
          <p:cNvPr id="7" name="Rechteck 79"/>
          <p:cNvSpPr/>
          <p:nvPr userDrawn="1"/>
        </p:nvSpPr>
        <p:spPr>
          <a:xfrm>
            <a:off x="0" y="1726003"/>
            <a:ext cx="9906000" cy="513199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308">
              <a:latin typeface="Trim" panose="02000000000000000000" pitchFamily="50" charset="0"/>
            </a:endParaRPr>
          </a:p>
        </p:txBody>
      </p:sp>
      <p:sp>
        <p:nvSpPr>
          <p:cNvPr id="2" name="Title 1"/>
          <p:cNvSpPr>
            <a:spLocks noGrp="1"/>
          </p:cNvSpPr>
          <p:nvPr>
            <p:ph type="title"/>
          </p:nvPr>
        </p:nvSpPr>
        <p:spPr>
          <a:xfrm>
            <a:off x="495302" y="160518"/>
            <a:ext cx="7792030" cy="1348271"/>
          </a:xfrm>
          <a:prstGeom prst="rect">
            <a:avLst/>
          </a:prstGeom>
        </p:spPr>
        <p:txBody>
          <a:bodyPr anchor="b">
            <a:normAutofit/>
          </a:bodyPr>
          <a:lstStyle>
            <a:lvl1pPr>
              <a:defRPr sz="3467">
                <a:solidFill>
                  <a:schemeClr val="accent3"/>
                </a:solidFill>
                <a:latin typeface="Trim" panose="02000000000000000000" pitchFamily="50" charset="0"/>
                <a:cs typeface="Trim"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495300" y="2017863"/>
            <a:ext cx="8915400" cy="4017500"/>
          </a:xfrm>
        </p:spPr>
        <p:txBody>
          <a:bodyPr/>
          <a:lstStyle>
            <a:lvl1pPr>
              <a:defRPr>
                <a:latin typeface="Trim" panose="02000000000000000000" pitchFamily="50" charset="0"/>
              </a:defRPr>
            </a:lvl1pPr>
            <a:lvl2pPr>
              <a:defRPr>
                <a:latin typeface="Trim" panose="02000000000000000000" pitchFamily="50" charset="0"/>
              </a:defRPr>
            </a:lvl2pPr>
            <a:lvl3pPr>
              <a:defRPr>
                <a:latin typeface="Trim" panose="02000000000000000000" pitchFamily="50" charset="0"/>
              </a:defRPr>
            </a:lvl3pPr>
            <a:lvl4pPr>
              <a:defRPr>
                <a:latin typeface="Trim" panose="02000000000000000000" pitchFamily="50" charset="0"/>
              </a:defRPr>
            </a:lvl4pPr>
            <a:lvl5pPr>
              <a:defRPr>
                <a:latin typeface="Trim" panose="020000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6268109"/>
            <a:ext cx="9906000" cy="58989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8" name="Subtitle 2"/>
          <p:cNvSpPr>
            <a:spLocks noGrp="1"/>
          </p:cNvSpPr>
          <p:nvPr>
            <p:ph type="subTitle" idx="10" hasCustomPrompt="1"/>
          </p:nvPr>
        </p:nvSpPr>
        <p:spPr>
          <a:xfrm>
            <a:off x="495300" y="6268111"/>
            <a:ext cx="8915400" cy="542980"/>
          </a:xfrm>
        </p:spPr>
        <p:txBody>
          <a:bodyPr>
            <a:normAutofit/>
          </a:bodyPr>
          <a:lstStyle>
            <a:lvl1pPr marL="0" indent="0" algn="ctr">
              <a:buNone/>
              <a:defRPr sz="1950">
                <a:solidFill>
                  <a:schemeClr val="bg1"/>
                </a:solidFill>
                <a:latin typeface="Trim" panose="02000000000000000000" pitchFamily="50" charset="0"/>
              </a:defRPr>
            </a:lvl1pPr>
            <a:lvl2pPr marL="495290" indent="0" algn="ctr">
              <a:buNone/>
              <a:defRPr>
                <a:solidFill>
                  <a:schemeClr val="tx1">
                    <a:tint val="75000"/>
                  </a:schemeClr>
                </a:solidFill>
              </a:defRPr>
            </a:lvl2pPr>
            <a:lvl3pPr marL="990580" indent="0" algn="ctr">
              <a:buNone/>
              <a:defRPr>
                <a:solidFill>
                  <a:schemeClr val="tx1">
                    <a:tint val="75000"/>
                  </a:schemeClr>
                </a:solidFill>
              </a:defRPr>
            </a:lvl3pPr>
            <a:lvl4pPr marL="1485872" indent="0" algn="ctr">
              <a:buNone/>
              <a:defRPr>
                <a:solidFill>
                  <a:schemeClr val="tx1">
                    <a:tint val="75000"/>
                  </a:schemeClr>
                </a:solidFill>
              </a:defRPr>
            </a:lvl4pPr>
            <a:lvl5pPr marL="1981162" indent="0" algn="ctr">
              <a:buNone/>
              <a:defRPr>
                <a:solidFill>
                  <a:schemeClr val="tx1">
                    <a:tint val="75000"/>
                  </a:schemeClr>
                </a:solidFill>
              </a:defRPr>
            </a:lvl5pPr>
            <a:lvl6pPr marL="2476453" indent="0" algn="ctr">
              <a:buNone/>
              <a:defRPr>
                <a:solidFill>
                  <a:schemeClr val="tx1">
                    <a:tint val="75000"/>
                  </a:schemeClr>
                </a:solidFill>
              </a:defRPr>
            </a:lvl6pPr>
            <a:lvl7pPr marL="2971743" indent="0" algn="ctr">
              <a:buNone/>
              <a:defRPr>
                <a:solidFill>
                  <a:schemeClr val="tx1">
                    <a:tint val="75000"/>
                  </a:schemeClr>
                </a:solidFill>
              </a:defRPr>
            </a:lvl7pPr>
            <a:lvl8pPr marL="3467033" indent="0" algn="ctr">
              <a:buNone/>
              <a:defRPr>
                <a:solidFill>
                  <a:schemeClr val="tx1">
                    <a:tint val="75000"/>
                  </a:schemeClr>
                </a:solidFill>
              </a:defRPr>
            </a:lvl8pPr>
            <a:lvl9pPr marL="3962325" indent="0" algn="ctr">
              <a:buNone/>
              <a:defRPr>
                <a:solidFill>
                  <a:schemeClr val="tx1">
                    <a:tint val="75000"/>
                  </a:schemeClr>
                </a:solidFill>
              </a:defRPr>
            </a:lvl9pPr>
          </a:lstStyle>
          <a:p>
            <a:r>
              <a:rPr lang="en-GB"/>
              <a:t>Click to edit footnote bar</a:t>
            </a:r>
            <a:endParaRPr lang="en-US"/>
          </a:p>
        </p:txBody>
      </p:sp>
      <p:pic>
        <p:nvPicPr>
          <p:cNvPr id="9" name="Picture Placeholder 7">
            <a:extLst>
              <a:ext uri="{FF2B5EF4-FFF2-40B4-BE49-F238E27FC236}">
                <a16:creationId xmlns:a16="http://schemas.microsoft.com/office/drawing/2014/main" id="{1DE08A14-8DB4-4584-B814-7AD7525A7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2406" y="160518"/>
            <a:ext cx="1094591" cy="1348271"/>
          </a:xfrm>
          <a:prstGeom prst="rect">
            <a:avLst/>
          </a:prstGeom>
        </p:spPr>
      </p:pic>
    </p:spTree>
    <p:extLst>
      <p:ext uri="{BB962C8B-B14F-4D97-AF65-F5344CB8AC3E}">
        <p14:creationId xmlns:p14="http://schemas.microsoft.com/office/powerpoint/2010/main" val="2576733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_text_layout_five_with footer">
    <p:spTree>
      <p:nvGrpSpPr>
        <p:cNvPr id="1" name=""/>
        <p:cNvGrpSpPr/>
        <p:nvPr/>
      </p:nvGrpSpPr>
      <p:grpSpPr>
        <a:xfrm>
          <a:off x="0" y="0"/>
          <a:ext cx="0" cy="0"/>
          <a:chOff x="0" y="0"/>
          <a:chExt cx="0" cy="0"/>
        </a:xfrm>
      </p:grpSpPr>
      <p:sp>
        <p:nvSpPr>
          <p:cNvPr id="7" name="Rechteck 79"/>
          <p:cNvSpPr/>
          <p:nvPr userDrawn="1"/>
        </p:nvSpPr>
        <p:spPr>
          <a:xfrm>
            <a:off x="0" y="1726003"/>
            <a:ext cx="9906000" cy="513199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308">
              <a:latin typeface="Trim" panose="02000000000000000000" pitchFamily="50" charset="0"/>
            </a:endParaRPr>
          </a:p>
        </p:txBody>
      </p:sp>
      <p:sp>
        <p:nvSpPr>
          <p:cNvPr id="2" name="Title 1"/>
          <p:cNvSpPr>
            <a:spLocks noGrp="1"/>
          </p:cNvSpPr>
          <p:nvPr>
            <p:ph type="title"/>
          </p:nvPr>
        </p:nvSpPr>
        <p:spPr>
          <a:xfrm>
            <a:off x="495302" y="160518"/>
            <a:ext cx="7792030" cy="1348271"/>
          </a:xfrm>
          <a:prstGeom prst="rect">
            <a:avLst/>
          </a:prstGeom>
        </p:spPr>
        <p:txBody>
          <a:bodyPr anchor="b">
            <a:normAutofit/>
          </a:bodyPr>
          <a:lstStyle>
            <a:lvl1pPr>
              <a:defRPr sz="3467">
                <a:solidFill>
                  <a:schemeClr val="accent3"/>
                </a:solidFill>
                <a:latin typeface="Trim" panose="02000000000000000000" pitchFamily="50" charset="0"/>
                <a:cs typeface="Trim" panose="02000000000000000000" pitchFamily="50" charset="0"/>
              </a:defRPr>
            </a:lvl1pPr>
          </a:lstStyle>
          <a:p>
            <a:r>
              <a:rPr lang="en-US"/>
              <a:t>Click to edit Master title style</a:t>
            </a:r>
          </a:p>
        </p:txBody>
      </p:sp>
      <p:sp>
        <p:nvSpPr>
          <p:cNvPr id="6" name="Rectangle 5"/>
          <p:cNvSpPr/>
          <p:nvPr userDrawn="1"/>
        </p:nvSpPr>
        <p:spPr>
          <a:xfrm>
            <a:off x="0" y="6268109"/>
            <a:ext cx="9906000" cy="58989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8" name="Subtitle 2"/>
          <p:cNvSpPr>
            <a:spLocks noGrp="1"/>
          </p:cNvSpPr>
          <p:nvPr>
            <p:ph type="subTitle" idx="10" hasCustomPrompt="1"/>
          </p:nvPr>
        </p:nvSpPr>
        <p:spPr>
          <a:xfrm>
            <a:off x="495300" y="6268111"/>
            <a:ext cx="8915400" cy="542980"/>
          </a:xfrm>
        </p:spPr>
        <p:txBody>
          <a:bodyPr>
            <a:normAutofit/>
          </a:bodyPr>
          <a:lstStyle>
            <a:lvl1pPr marL="0" indent="0" algn="ctr">
              <a:buNone/>
              <a:defRPr sz="1950">
                <a:solidFill>
                  <a:schemeClr val="bg1"/>
                </a:solidFill>
                <a:latin typeface="Trim" panose="02000000000000000000" pitchFamily="50" charset="0"/>
              </a:defRPr>
            </a:lvl1pPr>
            <a:lvl2pPr marL="495290" indent="0" algn="ctr">
              <a:buNone/>
              <a:defRPr>
                <a:solidFill>
                  <a:schemeClr val="tx1">
                    <a:tint val="75000"/>
                  </a:schemeClr>
                </a:solidFill>
              </a:defRPr>
            </a:lvl2pPr>
            <a:lvl3pPr marL="990580" indent="0" algn="ctr">
              <a:buNone/>
              <a:defRPr>
                <a:solidFill>
                  <a:schemeClr val="tx1">
                    <a:tint val="75000"/>
                  </a:schemeClr>
                </a:solidFill>
              </a:defRPr>
            </a:lvl3pPr>
            <a:lvl4pPr marL="1485872" indent="0" algn="ctr">
              <a:buNone/>
              <a:defRPr>
                <a:solidFill>
                  <a:schemeClr val="tx1">
                    <a:tint val="75000"/>
                  </a:schemeClr>
                </a:solidFill>
              </a:defRPr>
            </a:lvl4pPr>
            <a:lvl5pPr marL="1981162" indent="0" algn="ctr">
              <a:buNone/>
              <a:defRPr>
                <a:solidFill>
                  <a:schemeClr val="tx1">
                    <a:tint val="75000"/>
                  </a:schemeClr>
                </a:solidFill>
              </a:defRPr>
            </a:lvl5pPr>
            <a:lvl6pPr marL="2476453" indent="0" algn="ctr">
              <a:buNone/>
              <a:defRPr>
                <a:solidFill>
                  <a:schemeClr val="tx1">
                    <a:tint val="75000"/>
                  </a:schemeClr>
                </a:solidFill>
              </a:defRPr>
            </a:lvl6pPr>
            <a:lvl7pPr marL="2971743" indent="0" algn="ctr">
              <a:buNone/>
              <a:defRPr>
                <a:solidFill>
                  <a:schemeClr val="tx1">
                    <a:tint val="75000"/>
                  </a:schemeClr>
                </a:solidFill>
              </a:defRPr>
            </a:lvl7pPr>
            <a:lvl8pPr marL="3467033" indent="0" algn="ctr">
              <a:buNone/>
              <a:defRPr>
                <a:solidFill>
                  <a:schemeClr val="tx1">
                    <a:tint val="75000"/>
                  </a:schemeClr>
                </a:solidFill>
              </a:defRPr>
            </a:lvl8pPr>
            <a:lvl9pPr marL="3962325" indent="0" algn="ctr">
              <a:buNone/>
              <a:defRPr>
                <a:solidFill>
                  <a:schemeClr val="tx1">
                    <a:tint val="75000"/>
                  </a:schemeClr>
                </a:solidFill>
              </a:defRPr>
            </a:lvl9pPr>
          </a:lstStyle>
          <a:p>
            <a:r>
              <a:rPr lang="en-GB"/>
              <a:t>Click to footnote bar</a:t>
            </a:r>
            <a:endParaRPr lang="en-US"/>
          </a:p>
        </p:txBody>
      </p:sp>
      <p:cxnSp>
        <p:nvCxnSpPr>
          <p:cNvPr id="20" name="Straight Connector 19"/>
          <p:cNvCxnSpPr/>
          <p:nvPr userDrawn="1"/>
        </p:nvCxnSpPr>
        <p:spPr>
          <a:xfrm>
            <a:off x="1282803" y="4253061"/>
            <a:ext cx="731968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6" name="Text Placeholder 34"/>
          <p:cNvSpPr>
            <a:spLocks noGrp="1"/>
          </p:cNvSpPr>
          <p:nvPr>
            <p:ph type="body" sz="quarter" idx="17" hasCustomPrompt="1"/>
          </p:nvPr>
        </p:nvSpPr>
        <p:spPr>
          <a:xfrm>
            <a:off x="495303" y="4635500"/>
            <a:ext cx="1565010" cy="1351707"/>
          </a:xfrm>
        </p:spPr>
        <p:txBody>
          <a:bodyPr>
            <a:noAutofit/>
          </a:bodyPr>
          <a:lstStyle>
            <a:lvl1pPr marL="0" indent="0" algn="ctr">
              <a:buNone/>
              <a:defRPr sz="1733">
                <a:latin typeface="Trim" panose="02000000000000000000" pitchFamily="50" charset="0"/>
              </a:defRPr>
            </a:lvl1pPr>
            <a:lvl2pPr>
              <a:defRPr sz="1733"/>
            </a:lvl2pPr>
            <a:lvl3pPr>
              <a:defRPr sz="1733"/>
            </a:lvl3pPr>
            <a:lvl4pPr>
              <a:defRPr sz="1733"/>
            </a:lvl4pPr>
            <a:lvl5pPr>
              <a:defRPr sz="1733"/>
            </a:lvl5pPr>
          </a:lstStyle>
          <a:p>
            <a:pPr lvl="0"/>
            <a:r>
              <a:rPr lang="en-GB"/>
              <a:t>Click to edit text</a:t>
            </a:r>
            <a:endParaRPr lang="en-US"/>
          </a:p>
        </p:txBody>
      </p:sp>
      <p:sp>
        <p:nvSpPr>
          <p:cNvPr id="38" name="Text Placeholder 34"/>
          <p:cNvSpPr>
            <a:spLocks noGrp="1"/>
          </p:cNvSpPr>
          <p:nvPr>
            <p:ph type="body" sz="quarter" idx="18" hasCustomPrompt="1"/>
          </p:nvPr>
        </p:nvSpPr>
        <p:spPr>
          <a:xfrm>
            <a:off x="2326458" y="4635500"/>
            <a:ext cx="1565010" cy="1351707"/>
          </a:xfrm>
        </p:spPr>
        <p:txBody>
          <a:bodyPr>
            <a:noAutofit/>
          </a:bodyPr>
          <a:lstStyle>
            <a:lvl1pPr marL="0" indent="0" algn="ctr">
              <a:buNone/>
              <a:defRPr sz="1733">
                <a:latin typeface="Trim" panose="02000000000000000000" pitchFamily="50" charset="0"/>
              </a:defRPr>
            </a:lvl1pPr>
            <a:lvl2pPr>
              <a:defRPr sz="1733"/>
            </a:lvl2pPr>
            <a:lvl3pPr>
              <a:defRPr sz="1733"/>
            </a:lvl3pPr>
            <a:lvl4pPr>
              <a:defRPr sz="1733"/>
            </a:lvl4pPr>
            <a:lvl5pPr>
              <a:defRPr sz="1733"/>
            </a:lvl5pPr>
          </a:lstStyle>
          <a:p>
            <a:pPr lvl="0"/>
            <a:r>
              <a:rPr lang="en-GB"/>
              <a:t>Click to edit text</a:t>
            </a:r>
            <a:endParaRPr lang="en-US"/>
          </a:p>
        </p:txBody>
      </p:sp>
      <p:sp>
        <p:nvSpPr>
          <p:cNvPr id="39" name="Text Placeholder 34"/>
          <p:cNvSpPr>
            <a:spLocks noGrp="1"/>
          </p:cNvSpPr>
          <p:nvPr>
            <p:ph type="body" sz="quarter" idx="19" hasCustomPrompt="1"/>
          </p:nvPr>
        </p:nvSpPr>
        <p:spPr>
          <a:xfrm>
            <a:off x="4157617" y="4635500"/>
            <a:ext cx="1565010" cy="1351707"/>
          </a:xfrm>
        </p:spPr>
        <p:txBody>
          <a:bodyPr>
            <a:noAutofit/>
          </a:bodyPr>
          <a:lstStyle>
            <a:lvl1pPr marL="0" indent="0" algn="ctr">
              <a:buNone/>
              <a:defRPr sz="1733">
                <a:latin typeface="Trim" panose="02000000000000000000" pitchFamily="50" charset="0"/>
              </a:defRPr>
            </a:lvl1pPr>
            <a:lvl2pPr>
              <a:defRPr sz="1733"/>
            </a:lvl2pPr>
            <a:lvl3pPr>
              <a:defRPr sz="1733"/>
            </a:lvl3pPr>
            <a:lvl4pPr>
              <a:defRPr sz="1733"/>
            </a:lvl4pPr>
            <a:lvl5pPr>
              <a:defRPr sz="1733"/>
            </a:lvl5pPr>
          </a:lstStyle>
          <a:p>
            <a:pPr lvl="0"/>
            <a:r>
              <a:rPr lang="en-GB"/>
              <a:t>Click to edit text</a:t>
            </a:r>
            <a:endParaRPr lang="en-US"/>
          </a:p>
        </p:txBody>
      </p:sp>
      <p:sp>
        <p:nvSpPr>
          <p:cNvPr id="40" name="Text Placeholder 34"/>
          <p:cNvSpPr>
            <a:spLocks noGrp="1"/>
          </p:cNvSpPr>
          <p:nvPr>
            <p:ph type="body" sz="quarter" idx="20" hasCustomPrompt="1"/>
          </p:nvPr>
        </p:nvSpPr>
        <p:spPr>
          <a:xfrm>
            <a:off x="5988777" y="4635500"/>
            <a:ext cx="1565010" cy="1351707"/>
          </a:xfrm>
        </p:spPr>
        <p:txBody>
          <a:bodyPr>
            <a:noAutofit/>
          </a:bodyPr>
          <a:lstStyle>
            <a:lvl1pPr marL="0" indent="0" algn="ctr">
              <a:buNone/>
              <a:defRPr sz="1733">
                <a:latin typeface="Trim" panose="02000000000000000000" pitchFamily="50" charset="0"/>
              </a:defRPr>
            </a:lvl1pPr>
            <a:lvl2pPr>
              <a:defRPr sz="1733"/>
            </a:lvl2pPr>
            <a:lvl3pPr>
              <a:defRPr sz="1733"/>
            </a:lvl3pPr>
            <a:lvl4pPr>
              <a:defRPr sz="1733"/>
            </a:lvl4pPr>
            <a:lvl5pPr>
              <a:defRPr sz="1733"/>
            </a:lvl5pPr>
          </a:lstStyle>
          <a:p>
            <a:pPr lvl="0"/>
            <a:r>
              <a:rPr lang="en-GB"/>
              <a:t>Click to edit text</a:t>
            </a:r>
            <a:endParaRPr lang="en-US"/>
          </a:p>
        </p:txBody>
      </p:sp>
      <p:sp>
        <p:nvSpPr>
          <p:cNvPr id="41" name="Text Placeholder 34"/>
          <p:cNvSpPr>
            <a:spLocks noGrp="1"/>
          </p:cNvSpPr>
          <p:nvPr>
            <p:ph type="body" sz="quarter" idx="21" hasCustomPrompt="1"/>
          </p:nvPr>
        </p:nvSpPr>
        <p:spPr>
          <a:xfrm>
            <a:off x="7819933" y="4635500"/>
            <a:ext cx="1565010" cy="1351707"/>
          </a:xfrm>
        </p:spPr>
        <p:txBody>
          <a:bodyPr>
            <a:noAutofit/>
          </a:bodyPr>
          <a:lstStyle>
            <a:lvl1pPr marL="0" indent="0" algn="ctr">
              <a:buNone/>
              <a:defRPr sz="1733">
                <a:latin typeface="Trim" panose="02000000000000000000" pitchFamily="50" charset="0"/>
              </a:defRPr>
            </a:lvl1pPr>
            <a:lvl2pPr>
              <a:defRPr sz="1733"/>
            </a:lvl2pPr>
            <a:lvl3pPr>
              <a:defRPr sz="1733"/>
            </a:lvl3pPr>
            <a:lvl4pPr>
              <a:defRPr sz="1733"/>
            </a:lvl4pPr>
            <a:lvl5pPr>
              <a:defRPr sz="1733"/>
            </a:lvl5pPr>
          </a:lstStyle>
          <a:p>
            <a:pPr lvl="0"/>
            <a:r>
              <a:rPr lang="en-GB"/>
              <a:t>Click to edit text</a:t>
            </a:r>
            <a:endParaRPr lang="en-US"/>
          </a:p>
        </p:txBody>
      </p:sp>
      <p:sp>
        <p:nvSpPr>
          <p:cNvPr id="44" name="Picture Placeholder 26"/>
          <p:cNvSpPr>
            <a:spLocks noGrp="1"/>
          </p:cNvSpPr>
          <p:nvPr>
            <p:ph type="pic" sz="quarter" idx="12"/>
          </p:nvPr>
        </p:nvSpPr>
        <p:spPr>
          <a:xfrm>
            <a:off x="495300" y="2183004"/>
            <a:ext cx="1565122" cy="1762600"/>
          </a:xfrm>
        </p:spPr>
        <p:txBody>
          <a:bodyPr anchor="ctr">
            <a:normAutofit/>
          </a:bodyPr>
          <a:lstStyle>
            <a:lvl1pPr marL="0" indent="0" algn="ctr">
              <a:buNone/>
              <a:defRPr sz="1733">
                <a:latin typeface="Trim" panose="02000000000000000000" pitchFamily="50" charset="0"/>
              </a:defRPr>
            </a:lvl1pPr>
          </a:lstStyle>
          <a:p>
            <a:r>
              <a:rPr lang="en-US"/>
              <a:t>Click icon to add picture</a:t>
            </a:r>
          </a:p>
        </p:txBody>
      </p:sp>
      <p:sp>
        <p:nvSpPr>
          <p:cNvPr id="45" name="Picture Placeholder 26"/>
          <p:cNvSpPr>
            <a:spLocks noGrp="1"/>
          </p:cNvSpPr>
          <p:nvPr>
            <p:ph type="pic" sz="quarter" idx="13"/>
          </p:nvPr>
        </p:nvSpPr>
        <p:spPr>
          <a:xfrm>
            <a:off x="2326457" y="2183004"/>
            <a:ext cx="1565122" cy="1762600"/>
          </a:xfrm>
        </p:spPr>
        <p:txBody>
          <a:bodyPr anchor="ctr">
            <a:normAutofit/>
          </a:bodyPr>
          <a:lstStyle>
            <a:lvl1pPr marL="0" indent="0" algn="ctr">
              <a:buNone/>
              <a:defRPr sz="1733">
                <a:latin typeface="Trim" panose="02000000000000000000" pitchFamily="50" charset="0"/>
              </a:defRPr>
            </a:lvl1pPr>
          </a:lstStyle>
          <a:p>
            <a:r>
              <a:rPr lang="en-US"/>
              <a:t>Click icon to add picture</a:t>
            </a:r>
          </a:p>
        </p:txBody>
      </p:sp>
      <p:sp>
        <p:nvSpPr>
          <p:cNvPr id="46" name="Picture Placeholder 26"/>
          <p:cNvSpPr>
            <a:spLocks noGrp="1"/>
          </p:cNvSpPr>
          <p:nvPr>
            <p:ph type="pic" sz="quarter" idx="14"/>
          </p:nvPr>
        </p:nvSpPr>
        <p:spPr>
          <a:xfrm>
            <a:off x="4157617" y="2183004"/>
            <a:ext cx="1565122" cy="1762600"/>
          </a:xfrm>
        </p:spPr>
        <p:txBody>
          <a:bodyPr anchor="ctr">
            <a:normAutofit/>
          </a:bodyPr>
          <a:lstStyle>
            <a:lvl1pPr marL="0" indent="0" algn="ctr">
              <a:buNone/>
              <a:defRPr sz="1733">
                <a:latin typeface="Trim" panose="02000000000000000000" pitchFamily="50" charset="0"/>
              </a:defRPr>
            </a:lvl1pPr>
          </a:lstStyle>
          <a:p>
            <a:r>
              <a:rPr lang="en-US"/>
              <a:t>Click icon to add picture</a:t>
            </a:r>
          </a:p>
        </p:txBody>
      </p:sp>
      <p:sp>
        <p:nvSpPr>
          <p:cNvPr id="47" name="Picture Placeholder 26"/>
          <p:cNvSpPr>
            <a:spLocks noGrp="1"/>
          </p:cNvSpPr>
          <p:nvPr>
            <p:ph type="pic" sz="quarter" idx="15"/>
          </p:nvPr>
        </p:nvSpPr>
        <p:spPr>
          <a:xfrm>
            <a:off x="5988774" y="2183004"/>
            <a:ext cx="1565122" cy="1762600"/>
          </a:xfrm>
        </p:spPr>
        <p:txBody>
          <a:bodyPr anchor="ctr">
            <a:normAutofit/>
          </a:bodyPr>
          <a:lstStyle>
            <a:lvl1pPr marL="0" indent="0" algn="ctr">
              <a:buNone/>
              <a:defRPr sz="1733">
                <a:latin typeface="Trim" panose="02000000000000000000" pitchFamily="50" charset="0"/>
              </a:defRPr>
            </a:lvl1pPr>
          </a:lstStyle>
          <a:p>
            <a:r>
              <a:rPr lang="en-US"/>
              <a:t>Click icon to add picture</a:t>
            </a:r>
          </a:p>
        </p:txBody>
      </p:sp>
      <p:sp>
        <p:nvSpPr>
          <p:cNvPr id="48" name="Picture Placeholder 26"/>
          <p:cNvSpPr>
            <a:spLocks noGrp="1"/>
          </p:cNvSpPr>
          <p:nvPr>
            <p:ph type="pic" sz="quarter" idx="16"/>
          </p:nvPr>
        </p:nvSpPr>
        <p:spPr>
          <a:xfrm>
            <a:off x="7819930" y="2183004"/>
            <a:ext cx="1565122" cy="1762600"/>
          </a:xfrm>
        </p:spPr>
        <p:txBody>
          <a:bodyPr anchor="ctr">
            <a:normAutofit/>
          </a:bodyPr>
          <a:lstStyle>
            <a:lvl1pPr marL="0" indent="0" algn="ctr">
              <a:buNone/>
              <a:defRPr sz="1733">
                <a:latin typeface="Trim" panose="02000000000000000000" pitchFamily="50" charset="0"/>
              </a:defRPr>
            </a:lvl1pPr>
          </a:lstStyle>
          <a:p>
            <a:r>
              <a:rPr lang="en-US"/>
              <a:t>Click icon to add picture</a:t>
            </a:r>
          </a:p>
        </p:txBody>
      </p:sp>
      <p:sp>
        <p:nvSpPr>
          <p:cNvPr id="51" name="Oval 50"/>
          <p:cNvSpPr/>
          <p:nvPr userDrawn="1"/>
        </p:nvSpPr>
        <p:spPr>
          <a:xfrm>
            <a:off x="1201005" y="4152387"/>
            <a:ext cx="163596" cy="2013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52" name="Oval 51"/>
          <p:cNvSpPr/>
          <p:nvPr userDrawn="1"/>
        </p:nvSpPr>
        <p:spPr>
          <a:xfrm>
            <a:off x="2986111" y="4154238"/>
            <a:ext cx="163596" cy="2013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53" name="Oval 52"/>
          <p:cNvSpPr/>
          <p:nvPr userDrawn="1"/>
        </p:nvSpPr>
        <p:spPr>
          <a:xfrm>
            <a:off x="8520694" y="4152387"/>
            <a:ext cx="163596" cy="2013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54" name="Oval 53"/>
          <p:cNvSpPr/>
          <p:nvPr userDrawn="1"/>
        </p:nvSpPr>
        <p:spPr>
          <a:xfrm>
            <a:off x="6690576" y="4152387"/>
            <a:ext cx="163596" cy="2013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sp>
        <p:nvSpPr>
          <p:cNvPr id="55" name="Oval 54"/>
          <p:cNvSpPr/>
          <p:nvPr userDrawn="1"/>
        </p:nvSpPr>
        <p:spPr>
          <a:xfrm>
            <a:off x="4866978" y="4154238"/>
            <a:ext cx="163596" cy="20134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308">
              <a:latin typeface="Trim" panose="02000000000000000000" pitchFamily="50" charset="0"/>
            </a:endParaRPr>
          </a:p>
        </p:txBody>
      </p:sp>
      <p:pic>
        <p:nvPicPr>
          <p:cNvPr id="56" name="Picture Placeholder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612406" y="160518"/>
            <a:ext cx="1094591" cy="1348271"/>
          </a:xfrm>
          <a:prstGeom prst="rect">
            <a:avLst/>
          </a:prstGeom>
        </p:spPr>
      </p:pic>
    </p:spTree>
    <p:extLst>
      <p:ext uri="{BB962C8B-B14F-4D97-AF65-F5344CB8AC3E}">
        <p14:creationId xmlns:p14="http://schemas.microsoft.com/office/powerpoint/2010/main" val="674138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Details Page">
    <p:spTree>
      <p:nvGrpSpPr>
        <p:cNvPr id="1" name=""/>
        <p:cNvGrpSpPr/>
        <p:nvPr/>
      </p:nvGrpSpPr>
      <p:grpSpPr>
        <a:xfrm>
          <a:off x="0" y="0"/>
          <a:ext cx="0" cy="0"/>
          <a:chOff x="0" y="0"/>
          <a:chExt cx="0" cy="0"/>
        </a:xfrm>
      </p:grpSpPr>
      <p:sp>
        <p:nvSpPr>
          <p:cNvPr id="6" name="Rechteck 79"/>
          <p:cNvSpPr/>
          <p:nvPr userDrawn="1"/>
        </p:nvSpPr>
        <p:spPr>
          <a:xfrm>
            <a:off x="4961966" y="0"/>
            <a:ext cx="4961966" cy="685800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6308">
              <a:latin typeface="Trim" panose="02000000000000000000" pitchFamily="50" charset="0"/>
            </a:endParaRPr>
          </a:p>
        </p:txBody>
      </p:sp>
      <p:sp>
        <p:nvSpPr>
          <p:cNvPr id="2" name="Title 1"/>
          <p:cNvSpPr>
            <a:spLocks noGrp="1"/>
          </p:cNvSpPr>
          <p:nvPr>
            <p:ph type="title" hasCustomPrompt="1"/>
          </p:nvPr>
        </p:nvSpPr>
        <p:spPr>
          <a:xfrm>
            <a:off x="5664993" y="2672573"/>
            <a:ext cx="3737637" cy="631544"/>
          </a:xfrm>
          <a:prstGeom prst="rect">
            <a:avLst/>
          </a:prstGeom>
        </p:spPr>
        <p:txBody>
          <a:bodyPr anchor="b">
            <a:normAutofit/>
          </a:bodyPr>
          <a:lstStyle>
            <a:lvl1pPr>
              <a:defRPr sz="2167" b="0" i="0">
                <a:solidFill>
                  <a:schemeClr val="bg1"/>
                </a:solidFill>
                <a:latin typeface="Trim" panose="02000000000000000000" pitchFamily="50" charset="0"/>
                <a:cs typeface="Trim" panose="02000000000000000000" pitchFamily="50" charset="0"/>
              </a:defRPr>
            </a:lvl1pPr>
          </a:lstStyle>
          <a:p>
            <a:r>
              <a:rPr lang="en-GB"/>
              <a:t>Name</a:t>
            </a:r>
            <a:endParaRPr lang="en-US"/>
          </a:p>
        </p:txBody>
      </p:sp>
      <p:sp>
        <p:nvSpPr>
          <p:cNvPr id="4" name="Text Placeholder 3"/>
          <p:cNvSpPr>
            <a:spLocks noGrp="1"/>
          </p:cNvSpPr>
          <p:nvPr>
            <p:ph type="body" sz="quarter" idx="15" hasCustomPrompt="1"/>
          </p:nvPr>
        </p:nvSpPr>
        <p:spPr>
          <a:xfrm>
            <a:off x="5664994" y="3304119"/>
            <a:ext cx="3737108" cy="1013735"/>
          </a:xfrm>
        </p:spPr>
        <p:txBody>
          <a:bodyPr>
            <a:normAutofit/>
          </a:bodyPr>
          <a:lstStyle>
            <a:lvl1pPr marL="0" indent="0">
              <a:buNone/>
              <a:defRPr sz="2167">
                <a:solidFill>
                  <a:schemeClr val="bg1"/>
                </a:solidFill>
                <a:latin typeface="Trim" panose="02000000000000000000" pitchFamily="50" charset="0"/>
              </a:defRPr>
            </a:lvl1pPr>
            <a:lvl2pPr marL="495290" indent="0">
              <a:buNone/>
              <a:defRPr/>
            </a:lvl2pPr>
            <a:lvl3pPr marL="990580" indent="0">
              <a:buNone/>
              <a:defRPr/>
            </a:lvl3pPr>
            <a:lvl4pPr marL="1485872" indent="0">
              <a:buNone/>
              <a:defRPr/>
            </a:lvl4pPr>
            <a:lvl5pPr marL="1981162" indent="0">
              <a:buNone/>
              <a:defRPr/>
            </a:lvl5pPr>
          </a:lstStyle>
          <a:p>
            <a:pPr lvl="0"/>
            <a:r>
              <a:rPr lang="en-GB"/>
              <a:t>Title</a:t>
            </a:r>
            <a:endParaRPr lang="en-US"/>
          </a:p>
        </p:txBody>
      </p:sp>
      <p:sp>
        <p:nvSpPr>
          <p:cNvPr id="10" name="Text Placeholder 9"/>
          <p:cNvSpPr>
            <a:spLocks noGrp="1"/>
          </p:cNvSpPr>
          <p:nvPr>
            <p:ph type="body" sz="quarter" idx="16" hasCustomPrompt="1"/>
          </p:nvPr>
        </p:nvSpPr>
        <p:spPr>
          <a:xfrm>
            <a:off x="5659836" y="4453527"/>
            <a:ext cx="3742267" cy="465875"/>
          </a:xfrm>
        </p:spPr>
        <p:txBody>
          <a:bodyPr>
            <a:noAutofit/>
          </a:bodyPr>
          <a:lstStyle>
            <a:lvl1pPr marL="0" indent="0">
              <a:buNone/>
              <a:defRPr sz="1517">
                <a:solidFill>
                  <a:schemeClr val="bg1"/>
                </a:solidFill>
                <a:latin typeface="Trim" panose="02000000000000000000" pitchFamily="50" charset="0"/>
              </a:defRPr>
            </a:lvl1pPr>
            <a:lvl2pPr marL="495290" indent="0">
              <a:buNone/>
              <a:defRPr sz="1733"/>
            </a:lvl2pPr>
            <a:lvl3pPr marL="990580" indent="0">
              <a:buNone/>
              <a:defRPr sz="1733"/>
            </a:lvl3pPr>
            <a:lvl4pPr marL="1485872" indent="0">
              <a:buNone/>
              <a:defRPr sz="1733"/>
            </a:lvl4pPr>
            <a:lvl5pPr marL="1981162" indent="0">
              <a:buNone/>
              <a:defRPr sz="1733"/>
            </a:lvl5pPr>
          </a:lstStyle>
          <a:p>
            <a:pPr lvl="0"/>
            <a:r>
              <a:rPr lang="en-GB" err="1"/>
              <a:t>Name.surname@theOGTC.com</a:t>
            </a:r>
            <a:endParaRPr lang="en-US"/>
          </a:p>
        </p:txBody>
      </p:sp>
      <p:pic>
        <p:nvPicPr>
          <p:cNvPr id="12" name="Picture Placeholder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179" y="1205618"/>
            <a:ext cx="3407330" cy="4197001"/>
          </a:xfrm>
          <a:prstGeom prst="rect">
            <a:avLst/>
          </a:prstGeom>
        </p:spPr>
      </p:pic>
    </p:spTree>
    <p:extLst>
      <p:ext uri="{BB962C8B-B14F-4D97-AF65-F5344CB8AC3E}">
        <p14:creationId xmlns:p14="http://schemas.microsoft.com/office/powerpoint/2010/main" val="1909469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659986" y="2471931"/>
            <a:ext cx="3858017" cy="1449637"/>
          </a:xfrm>
          <a:prstGeom prst="rect">
            <a:avLst/>
          </a:prstGeom>
        </p:spPr>
        <p:txBody>
          <a:bodyPr anchor="b">
            <a:noAutofit/>
          </a:bodyPr>
          <a:lstStyle>
            <a:lvl1pPr algn="l">
              <a:lnSpc>
                <a:spcPct val="90000"/>
              </a:lnSpc>
              <a:defRPr sz="3200" b="0" i="0">
                <a:solidFill>
                  <a:schemeClr val="bg2"/>
                </a:solidFill>
                <a:latin typeface="Trim Medium"/>
                <a:cs typeface="Trim Medium"/>
              </a:defRPr>
            </a:lvl1pPr>
          </a:lstStyle>
          <a:p>
            <a:r>
              <a:rPr lang="en-US"/>
              <a:t>Click to edit Master title style</a:t>
            </a:r>
            <a:endParaRPr lang="en-US" dirty="0"/>
          </a:p>
        </p:txBody>
      </p:sp>
      <p:sp>
        <p:nvSpPr>
          <p:cNvPr id="3" name="Subtitle 2"/>
          <p:cNvSpPr>
            <a:spLocks noGrp="1"/>
          </p:cNvSpPr>
          <p:nvPr>
            <p:ph type="subTitle" idx="1"/>
          </p:nvPr>
        </p:nvSpPr>
        <p:spPr>
          <a:xfrm>
            <a:off x="5659836" y="4076827"/>
            <a:ext cx="3857491" cy="632849"/>
          </a:xfrm>
        </p:spPr>
        <p:txBody>
          <a:bodyPr>
            <a:normAutofit/>
          </a:bodyPr>
          <a:lstStyle>
            <a:lvl1pPr marL="0" indent="0" algn="l">
              <a:buNone/>
              <a:defRPr sz="2400" b="0" i="0">
                <a:solidFill>
                  <a:schemeClr val="accent6"/>
                </a:solidFill>
                <a:latin typeface="Trim" panose="02000000000000000000" pitchFamily="50" charset="0"/>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Picture Placeholder 10"/>
          <p:cNvSpPr>
            <a:spLocks noGrp="1"/>
          </p:cNvSpPr>
          <p:nvPr>
            <p:ph type="pic" sz="quarter" idx="10"/>
          </p:nvPr>
        </p:nvSpPr>
        <p:spPr>
          <a:xfrm>
            <a:off x="1" y="0"/>
            <a:ext cx="5273756" cy="6858000"/>
          </a:xfrm>
        </p:spPr>
        <p:txBody>
          <a:bodyPr/>
          <a:lstStyle>
            <a:lvl1pPr>
              <a:defRPr/>
            </a:lvl1pPr>
          </a:lstStyle>
          <a:p>
            <a:r>
              <a:rPr lang="en-US"/>
              <a:t>Click icon to add picture</a:t>
            </a:r>
            <a:endParaRPr lang="en-US" dirty="0"/>
          </a:p>
        </p:txBody>
      </p:sp>
      <p:sp>
        <p:nvSpPr>
          <p:cNvPr id="24" name="Content Placeholder 23"/>
          <p:cNvSpPr>
            <a:spLocks noGrp="1"/>
          </p:cNvSpPr>
          <p:nvPr>
            <p:ph sz="quarter" idx="12" hasCustomPrompt="1"/>
          </p:nvPr>
        </p:nvSpPr>
        <p:spPr>
          <a:xfrm>
            <a:off x="5659680" y="5257098"/>
            <a:ext cx="3857647" cy="505388"/>
          </a:xfrm>
        </p:spPr>
        <p:txBody>
          <a:bodyPr anchor="b">
            <a:normAutofit/>
          </a:bodyPr>
          <a:lstStyle>
            <a:lvl1pPr marL="0" indent="0">
              <a:buNone/>
              <a:defRPr sz="1600" b="0">
                <a:latin typeface="Trim Medium"/>
                <a:cs typeface="Trim Medium"/>
              </a:defRPr>
            </a:lvl1pPr>
          </a:lstStyle>
          <a:p>
            <a:pPr lvl="0"/>
            <a:r>
              <a:rPr lang="en-GB" dirty="0"/>
              <a:t>Click to edit name</a:t>
            </a:r>
          </a:p>
        </p:txBody>
      </p:sp>
      <p:sp>
        <p:nvSpPr>
          <p:cNvPr id="25" name="Content Placeholder 23"/>
          <p:cNvSpPr>
            <a:spLocks noGrp="1"/>
          </p:cNvSpPr>
          <p:nvPr>
            <p:ph sz="quarter" idx="13" hasCustomPrompt="1"/>
          </p:nvPr>
        </p:nvSpPr>
        <p:spPr>
          <a:xfrm>
            <a:off x="5660354" y="5781329"/>
            <a:ext cx="3857647" cy="505388"/>
          </a:xfrm>
        </p:spPr>
        <p:txBody>
          <a:bodyPr>
            <a:normAutofit/>
          </a:bodyPr>
          <a:lstStyle>
            <a:lvl1pPr marL="0" indent="0">
              <a:buNone/>
              <a:defRPr sz="1600" b="0" i="0">
                <a:latin typeface="Trim" panose="02000000000000000000" pitchFamily="50" charset="0"/>
                <a:cs typeface="Arial"/>
              </a:defRPr>
            </a:lvl1pPr>
          </a:lstStyle>
          <a:p>
            <a:pPr lvl="0"/>
            <a:r>
              <a:rPr lang="en-GB" dirty="0"/>
              <a:t>Click to edit title</a:t>
            </a:r>
          </a:p>
        </p:txBody>
      </p:sp>
      <p:pic>
        <p:nvPicPr>
          <p:cNvPr id="27" name="Picture Placeholder 7" descr="OGTC_MASTER_TORQUOISExxxhdpi.png"/>
          <p:cNvPicPr>
            <a:picLocks noChangeAspect="1"/>
          </p:cNvPicPr>
          <p:nvPr userDrawn="1"/>
        </p:nvPicPr>
        <p:blipFill>
          <a:blip r:embed="rId2">
            <a:extLst>
              <a:ext uri="{28A0092B-C50C-407E-A947-70E740481C1C}">
                <a14:useLocalDpi xmlns:a14="http://schemas.microsoft.com/office/drawing/2010/main" val="0"/>
              </a:ext>
            </a:extLst>
          </a:blip>
          <a:srcRect t="888" b="888"/>
          <a:stretch>
            <a:fillRect/>
          </a:stretch>
        </p:blipFill>
        <p:spPr>
          <a:xfrm>
            <a:off x="7338032" y="86430"/>
            <a:ext cx="2487714" cy="2257376"/>
          </a:xfrm>
          <a:prstGeom prst="rect">
            <a:avLst/>
          </a:prstGeom>
        </p:spPr>
      </p:pic>
    </p:spTree>
    <p:extLst>
      <p:ext uri="{BB962C8B-B14F-4D97-AF65-F5344CB8AC3E}">
        <p14:creationId xmlns:p14="http://schemas.microsoft.com/office/powerpoint/2010/main" val="29294873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ith footer">
    <p:spTree>
      <p:nvGrpSpPr>
        <p:cNvPr id="1" name=""/>
        <p:cNvGrpSpPr/>
        <p:nvPr/>
      </p:nvGrpSpPr>
      <p:grpSpPr>
        <a:xfrm>
          <a:off x="0" y="0"/>
          <a:ext cx="0" cy="0"/>
          <a:chOff x="0" y="0"/>
          <a:chExt cx="0" cy="0"/>
        </a:xfrm>
      </p:grpSpPr>
      <p:sp>
        <p:nvSpPr>
          <p:cNvPr id="2" name="Title 1"/>
          <p:cNvSpPr>
            <a:spLocks noGrp="1"/>
          </p:cNvSpPr>
          <p:nvPr>
            <p:ph type="title"/>
          </p:nvPr>
        </p:nvSpPr>
        <p:spPr>
          <a:xfrm>
            <a:off x="495301" y="160516"/>
            <a:ext cx="7792030" cy="1144964"/>
          </a:xfrm>
          <a:prstGeom prst="rect">
            <a:avLst/>
          </a:prstGeom>
        </p:spPr>
        <p:txBody>
          <a:bodyPr anchor="b">
            <a:normAutofit/>
          </a:bodyPr>
          <a:lstStyle>
            <a:lvl1pPr>
              <a:defRPr sz="3200">
                <a:solidFill>
                  <a:schemeClr val="bg2"/>
                </a:solidFill>
                <a:latin typeface="Trim Medium"/>
                <a:cs typeface="Trim Medium"/>
              </a:defRPr>
            </a:lvl1pPr>
          </a:lstStyle>
          <a:p>
            <a:r>
              <a:rPr lang="en-US"/>
              <a:t>Click to edit Master title style</a:t>
            </a:r>
            <a:endParaRPr lang="en-US" dirty="0"/>
          </a:p>
        </p:txBody>
      </p:sp>
      <p:sp>
        <p:nvSpPr>
          <p:cNvPr id="3" name="Content Placeholder 2"/>
          <p:cNvSpPr>
            <a:spLocks noGrp="1"/>
          </p:cNvSpPr>
          <p:nvPr>
            <p:ph idx="1"/>
          </p:nvPr>
        </p:nvSpPr>
        <p:spPr>
          <a:xfrm>
            <a:off x="495300" y="1642808"/>
            <a:ext cx="8915400" cy="4392554"/>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2"/>
          <p:cNvSpPr>
            <a:spLocks noGrp="1"/>
          </p:cNvSpPr>
          <p:nvPr>
            <p:ph type="subTitle" idx="10" hasCustomPrompt="1"/>
          </p:nvPr>
        </p:nvSpPr>
        <p:spPr>
          <a:xfrm>
            <a:off x="495300" y="6409853"/>
            <a:ext cx="8915400" cy="401236"/>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footnote bar</a:t>
            </a:r>
            <a:endParaRPr lang="en-US" dirty="0"/>
          </a:p>
        </p:txBody>
      </p:sp>
    </p:spTree>
    <p:extLst>
      <p:ext uri="{BB962C8B-B14F-4D97-AF65-F5344CB8AC3E}">
        <p14:creationId xmlns:p14="http://schemas.microsoft.com/office/powerpoint/2010/main" val="1028114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_text_layout_five_with footer">
    <p:spTree>
      <p:nvGrpSpPr>
        <p:cNvPr id="1" name=""/>
        <p:cNvGrpSpPr/>
        <p:nvPr/>
      </p:nvGrpSpPr>
      <p:grpSpPr>
        <a:xfrm>
          <a:off x="0" y="0"/>
          <a:ext cx="0" cy="0"/>
          <a:chOff x="0" y="0"/>
          <a:chExt cx="0" cy="0"/>
        </a:xfrm>
      </p:grpSpPr>
      <p:sp>
        <p:nvSpPr>
          <p:cNvPr id="28" name="Rechteck 79"/>
          <p:cNvSpPr/>
          <p:nvPr userDrawn="1"/>
        </p:nvSpPr>
        <p:spPr>
          <a:xfrm>
            <a:off x="0" y="1439502"/>
            <a:ext cx="9906000" cy="5418499"/>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latin typeface="Trim" panose="02000000000000000000" pitchFamily="50" charset="0"/>
            </a:endParaRPr>
          </a:p>
        </p:txBody>
      </p:sp>
      <p:sp>
        <p:nvSpPr>
          <p:cNvPr id="29" name="Title 1"/>
          <p:cNvSpPr>
            <a:spLocks noGrp="1"/>
          </p:cNvSpPr>
          <p:nvPr>
            <p:ph type="title"/>
          </p:nvPr>
        </p:nvSpPr>
        <p:spPr>
          <a:xfrm>
            <a:off x="495301" y="160516"/>
            <a:ext cx="7792030" cy="1144964"/>
          </a:xfrm>
          <a:prstGeom prst="rect">
            <a:avLst/>
          </a:prstGeom>
        </p:spPr>
        <p:txBody>
          <a:bodyPr anchor="b">
            <a:normAutofit/>
          </a:bodyPr>
          <a:lstStyle>
            <a:lvl1pPr>
              <a:defRPr sz="3200">
                <a:solidFill>
                  <a:schemeClr val="bg2"/>
                </a:solidFill>
                <a:latin typeface="Trim Medium"/>
                <a:cs typeface="Trim Medium"/>
              </a:defRPr>
            </a:lvl1pPr>
          </a:lstStyle>
          <a:p>
            <a:r>
              <a:rPr lang="en-US"/>
              <a:t>Click to edit Master title style</a:t>
            </a:r>
            <a:endParaRPr lang="en-US" dirty="0"/>
          </a:p>
        </p:txBody>
      </p:sp>
      <p:cxnSp>
        <p:nvCxnSpPr>
          <p:cNvPr id="20" name="Straight Connector 19"/>
          <p:cNvCxnSpPr/>
          <p:nvPr userDrawn="1"/>
        </p:nvCxnSpPr>
        <p:spPr>
          <a:xfrm>
            <a:off x="1282803" y="4045699"/>
            <a:ext cx="7319689"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userDrawn="1"/>
        </p:nvSpPr>
        <p:spPr>
          <a:xfrm>
            <a:off x="1201005" y="3945025"/>
            <a:ext cx="179400" cy="165600"/>
          </a:xfrm>
          <a:prstGeom prst="ellipse">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22" name="Oval 21"/>
          <p:cNvSpPr/>
          <p:nvPr userDrawn="1"/>
        </p:nvSpPr>
        <p:spPr>
          <a:xfrm>
            <a:off x="2986111" y="3946876"/>
            <a:ext cx="179400" cy="165600"/>
          </a:xfrm>
          <a:prstGeom prst="ellipse">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23" name="Oval 22"/>
          <p:cNvSpPr/>
          <p:nvPr userDrawn="1"/>
        </p:nvSpPr>
        <p:spPr>
          <a:xfrm>
            <a:off x="8520694" y="3945025"/>
            <a:ext cx="179400" cy="165600"/>
          </a:xfrm>
          <a:prstGeom prst="ellipse">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24" name="Oval 23"/>
          <p:cNvSpPr/>
          <p:nvPr userDrawn="1"/>
        </p:nvSpPr>
        <p:spPr>
          <a:xfrm>
            <a:off x="6690576" y="3945025"/>
            <a:ext cx="179400" cy="165600"/>
          </a:xfrm>
          <a:prstGeom prst="ellipse">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25" name="Oval 24"/>
          <p:cNvSpPr/>
          <p:nvPr userDrawn="1"/>
        </p:nvSpPr>
        <p:spPr>
          <a:xfrm>
            <a:off x="4866978" y="3946876"/>
            <a:ext cx="179400" cy="165600"/>
          </a:xfrm>
          <a:prstGeom prst="ellipse">
            <a:avLst/>
          </a:prstGeom>
          <a:solidFill>
            <a:schemeClr val="bg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36" name="Text Placeholder 34"/>
          <p:cNvSpPr>
            <a:spLocks noGrp="1"/>
          </p:cNvSpPr>
          <p:nvPr>
            <p:ph type="body" sz="quarter" idx="17" hasCustomPrompt="1"/>
          </p:nvPr>
        </p:nvSpPr>
        <p:spPr>
          <a:xfrm>
            <a:off x="495302" y="4428139"/>
            <a:ext cx="1565010" cy="1351707"/>
          </a:xfrm>
        </p:spPr>
        <p:txBody>
          <a:bodyPr>
            <a:noAutofit/>
          </a:bodyPr>
          <a:lstStyle>
            <a:lvl1pPr marL="0" indent="0" algn="ctr">
              <a:buNone/>
              <a:defRPr sz="1600"/>
            </a:lvl1pPr>
            <a:lvl2pPr>
              <a:defRPr sz="1600"/>
            </a:lvl2pPr>
            <a:lvl3pPr>
              <a:defRPr sz="1600"/>
            </a:lvl3pPr>
            <a:lvl4pPr>
              <a:defRPr sz="1600"/>
            </a:lvl4pPr>
            <a:lvl5pPr>
              <a:defRPr sz="1600"/>
            </a:lvl5pPr>
          </a:lstStyle>
          <a:p>
            <a:pPr lvl="0"/>
            <a:r>
              <a:rPr lang="en-GB" dirty="0"/>
              <a:t>Click to edit text</a:t>
            </a:r>
            <a:endParaRPr lang="en-US" dirty="0"/>
          </a:p>
        </p:txBody>
      </p:sp>
      <p:sp>
        <p:nvSpPr>
          <p:cNvPr id="38" name="Text Placeholder 34"/>
          <p:cNvSpPr>
            <a:spLocks noGrp="1"/>
          </p:cNvSpPr>
          <p:nvPr>
            <p:ph type="body" sz="quarter" idx="18" hasCustomPrompt="1"/>
          </p:nvPr>
        </p:nvSpPr>
        <p:spPr>
          <a:xfrm>
            <a:off x="2326459" y="4428139"/>
            <a:ext cx="1565010" cy="1351707"/>
          </a:xfrm>
        </p:spPr>
        <p:txBody>
          <a:bodyPr>
            <a:noAutofit/>
          </a:bodyPr>
          <a:lstStyle>
            <a:lvl1pPr marL="0" indent="0" algn="ctr">
              <a:buNone/>
              <a:defRPr sz="1600"/>
            </a:lvl1pPr>
            <a:lvl2pPr>
              <a:defRPr sz="1600"/>
            </a:lvl2pPr>
            <a:lvl3pPr>
              <a:defRPr sz="1600"/>
            </a:lvl3pPr>
            <a:lvl4pPr>
              <a:defRPr sz="1600"/>
            </a:lvl4pPr>
            <a:lvl5pPr>
              <a:defRPr sz="1600"/>
            </a:lvl5pPr>
          </a:lstStyle>
          <a:p>
            <a:pPr lvl="0"/>
            <a:r>
              <a:rPr lang="en-GB" dirty="0"/>
              <a:t>Click to edit text</a:t>
            </a:r>
            <a:endParaRPr lang="en-US" dirty="0"/>
          </a:p>
        </p:txBody>
      </p:sp>
      <p:sp>
        <p:nvSpPr>
          <p:cNvPr id="39" name="Text Placeholder 34"/>
          <p:cNvSpPr>
            <a:spLocks noGrp="1"/>
          </p:cNvSpPr>
          <p:nvPr>
            <p:ph type="body" sz="quarter" idx="19" hasCustomPrompt="1"/>
          </p:nvPr>
        </p:nvSpPr>
        <p:spPr>
          <a:xfrm>
            <a:off x="4157619" y="4428139"/>
            <a:ext cx="1565010" cy="1351707"/>
          </a:xfrm>
        </p:spPr>
        <p:txBody>
          <a:bodyPr>
            <a:noAutofit/>
          </a:bodyPr>
          <a:lstStyle>
            <a:lvl1pPr marL="0" indent="0" algn="ctr">
              <a:buNone/>
              <a:defRPr sz="1600"/>
            </a:lvl1pPr>
            <a:lvl2pPr>
              <a:defRPr sz="1600"/>
            </a:lvl2pPr>
            <a:lvl3pPr>
              <a:defRPr sz="1600"/>
            </a:lvl3pPr>
            <a:lvl4pPr>
              <a:defRPr sz="1600"/>
            </a:lvl4pPr>
            <a:lvl5pPr>
              <a:defRPr sz="1600"/>
            </a:lvl5pPr>
          </a:lstStyle>
          <a:p>
            <a:pPr lvl="0"/>
            <a:r>
              <a:rPr lang="en-GB" dirty="0"/>
              <a:t>Click to edit text</a:t>
            </a:r>
            <a:endParaRPr lang="en-US" dirty="0"/>
          </a:p>
        </p:txBody>
      </p:sp>
      <p:sp>
        <p:nvSpPr>
          <p:cNvPr id="40" name="Text Placeholder 34"/>
          <p:cNvSpPr>
            <a:spLocks noGrp="1"/>
          </p:cNvSpPr>
          <p:nvPr>
            <p:ph type="body" sz="quarter" idx="20" hasCustomPrompt="1"/>
          </p:nvPr>
        </p:nvSpPr>
        <p:spPr>
          <a:xfrm>
            <a:off x="5988776" y="4428139"/>
            <a:ext cx="1565010" cy="1351707"/>
          </a:xfrm>
        </p:spPr>
        <p:txBody>
          <a:bodyPr>
            <a:noAutofit/>
          </a:bodyPr>
          <a:lstStyle>
            <a:lvl1pPr marL="0" indent="0" algn="ctr">
              <a:buNone/>
              <a:defRPr sz="1600"/>
            </a:lvl1pPr>
            <a:lvl2pPr>
              <a:defRPr sz="1600"/>
            </a:lvl2pPr>
            <a:lvl3pPr>
              <a:defRPr sz="1600"/>
            </a:lvl3pPr>
            <a:lvl4pPr>
              <a:defRPr sz="1600"/>
            </a:lvl4pPr>
            <a:lvl5pPr>
              <a:defRPr sz="1600"/>
            </a:lvl5pPr>
          </a:lstStyle>
          <a:p>
            <a:pPr lvl="0"/>
            <a:r>
              <a:rPr lang="en-GB" dirty="0"/>
              <a:t>Click to edit text</a:t>
            </a:r>
            <a:endParaRPr lang="en-US" dirty="0"/>
          </a:p>
        </p:txBody>
      </p:sp>
      <p:sp>
        <p:nvSpPr>
          <p:cNvPr id="41" name="Text Placeholder 34"/>
          <p:cNvSpPr>
            <a:spLocks noGrp="1"/>
          </p:cNvSpPr>
          <p:nvPr>
            <p:ph type="body" sz="quarter" idx="21" hasCustomPrompt="1"/>
          </p:nvPr>
        </p:nvSpPr>
        <p:spPr>
          <a:xfrm>
            <a:off x="7819932" y="4428139"/>
            <a:ext cx="1565010" cy="1351707"/>
          </a:xfrm>
        </p:spPr>
        <p:txBody>
          <a:bodyPr>
            <a:noAutofit/>
          </a:bodyPr>
          <a:lstStyle>
            <a:lvl1pPr marL="0" indent="0" algn="ctr">
              <a:buNone/>
              <a:defRPr sz="1600"/>
            </a:lvl1pPr>
            <a:lvl2pPr>
              <a:defRPr sz="1600"/>
            </a:lvl2pPr>
            <a:lvl3pPr>
              <a:defRPr sz="1600"/>
            </a:lvl3pPr>
            <a:lvl4pPr>
              <a:defRPr sz="1600"/>
            </a:lvl4pPr>
            <a:lvl5pPr>
              <a:defRPr sz="1600"/>
            </a:lvl5pPr>
          </a:lstStyle>
          <a:p>
            <a:pPr lvl="0"/>
            <a:r>
              <a:rPr lang="en-GB" dirty="0"/>
              <a:t>Click to edit text</a:t>
            </a:r>
            <a:endParaRPr lang="en-US" dirty="0"/>
          </a:p>
        </p:txBody>
      </p:sp>
      <p:sp>
        <p:nvSpPr>
          <p:cNvPr id="44" name="Picture Placeholder 26"/>
          <p:cNvSpPr>
            <a:spLocks noGrp="1"/>
          </p:cNvSpPr>
          <p:nvPr>
            <p:ph type="pic" sz="quarter" idx="12"/>
          </p:nvPr>
        </p:nvSpPr>
        <p:spPr>
          <a:xfrm>
            <a:off x="578652" y="2069510"/>
            <a:ext cx="1398419" cy="1574864"/>
          </a:xfrm>
        </p:spPr>
        <p:txBody>
          <a:bodyPr anchor="ctr">
            <a:normAutofit/>
          </a:bodyPr>
          <a:lstStyle>
            <a:lvl1pPr marL="0" indent="0" algn="ctr">
              <a:buNone/>
              <a:defRPr sz="1600"/>
            </a:lvl1pPr>
          </a:lstStyle>
          <a:p>
            <a:r>
              <a:rPr lang="en-US"/>
              <a:t>Click icon to add picture</a:t>
            </a:r>
            <a:endParaRPr lang="en-US" dirty="0"/>
          </a:p>
        </p:txBody>
      </p:sp>
      <p:sp>
        <p:nvSpPr>
          <p:cNvPr id="45" name="Picture Placeholder 26"/>
          <p:cNvSpPr>
            <a:spLocks noGrp="1"/>
          </p:cNvSpPr>
          <p:nvPr>
            <p:ph type="pic" sz="quarter" idx="13"/>
          </p:nvPr>
        </p:nvSpPr>
        <p:spPr>
          <a:xfrm>
            <a:off x="2409809" y="2069510"/>
            <a:ext cx="1398419" cy="1574864"/>
          </a:xfrm>
        </p:spPr>
        <p:txBody>
          <a:bodyPr anchor="ctr">
            <a:normAutofit/>
          </a:bodyPr>
          <a:lstStyle>
            <a:lvl1pPr marL="0" indent="0" algn="ctr">
              <a:buNone/>
              <a:defRPr sz="1600"/>
            </a:lvl1pPr>
          </a:lstStyle>
          <a:p>
            <a:r>
              <a:rPr lang="en-US"/>
              <a:t>Click icon to add picture</a:t>
            </a:r>
            <a:endParaRPr lang="en-US" dirty="0"/>
          </a:p>
        </p:txBody>
      </p:sp>
      <p:sp>
        <p:nvSpPr>
          <p:cNvPr id="46" name="Picture Placeholder 26"/>
          <p:cNvSpPr>
            <a:spLocks noGrp="1"/>
          </p:cNvSpPr>
          <p:nvPr>
            <p:ph type="pic" sz="quarter" idx="14"/>
          </p:nvPr>
        </p:nvSpPr>
        <p:spPr>
          <a:xfrm>
            <a:off x="4240968" y="2069510"/>
            <a:ext cx="1398419" cy="1574864"/>
          </a:xfrm>
        </p:spPr>
        <p:txBody>
          <a:bodyPr anchor="ctr">
            <a:normAutofit/>
          </a:bodyPr>
          <a:lstStyle>
            <a:lvl1pPr marL="0" indent="0" algn="ctr">
              <a:buNone/>
              <a:defRPr sz="1600"/>
            </a:lvl1pPr>
          </a:lstStyle>
          <a:p>
            <a:r>
              <a:rPr lang="en-US"/>
              <a:t>Click icon to add picture</a:t>
            </a:r>
            <a:endParaRPr lang="en-US" dirty="0"/>
          </a:p>
        </p:txBody>
      </p:sp>
      <p:sp>
        <p:nvSpPr>
          <p:cNvPr id="47" name="Picture Placeholder 26"/>
          <p:cNvSpPr>
            <a:spLocks noGrp="1"/>
          </p:cNvSpPr>
          <p:nvPr>
            <p:ph type="pic" sz="quarter" idx="15"/>
          </p:nvPr>
        </p:nvSpPr>
        <p:spPr>
          <a:xfrm>
            <a:off x="6072125" y="2069510"/>
            <a:ext cx="1398419" cy="1574864"/>
          </a:xfrm>
        </p:spPr>
        <p:txBody>
          <a:bodyPr anchor="ctr">
            <a:normAutofit/>
          </a:bodyPr>
          <a:lstStyle>
            <a:lvl1pPr marL="0" indent="0" algn="ctr">
              <a:buNone/>
              <a:defRPr sz="1600"/>
            </a:lvl1pPr>
          </a:lstStyle>
          <a:p>
            <a:r>
              <a:rPr lang="en-US"/>
              <a:t>Click icon to add picture</a:t>
            </a:r>
            <a:endParaRPr lang="en-US" dirty="0"/>
          </a:p>
        </p:txBody>
      </p:sp>
      <p:sp>
        <p:nvSpPr>
          <p:cNvPr id="48" name="Picture Placeholder 26"/>
          <p:cNvSpPr>
            <a:spLocks noGrp="1"/>
          </p:cNvSpPr>
          <p:nvPr>
            <p:ph type="pic" sz="quarter" idx="16"/>
          </p:nvPr>
        </p:nvSpPr>
        <p:spPr>
          <a:xfrm>
            <a:off x="7903282" y="2069510"/>
            <a:ext cx="1398419" cy="1574864"/>
          </a:xfrm>
        </p:spPr>
        <p:txBody>
          <a:bodyPr anchor="ctr">
            <a:normAutofit/>
          </a:bodyPr>
          <a:lstStyle>
            <a:lvl1pPr marL="0" indent="0" algn="ctr">
              <a:buNone/>
              <a:defRPr sz="1600"/>
            </a:lvl1pPr>
          </a:lstStyle>
          <a:p>
            <a:r>
              <a:rPr lang="en-US"/>
              <a:t>Click icon to add picture</a:t>
            </a:r>
            <a:endParaRPr lang="en-US" dirty="0"/>
          </a:p>
        </p:txBody>
      </p:sp>
      <p:pic>
        <p:nvPicPr>
          <p:cNvPr id="27" name="Picture Placeholder 7" descr="OGTC_MASTER_TORQUOISExxxhdpi.png"/>
          <p:cNvPicPr>
            <a:picLocks noChangeAspect="1"/>
          </p:cNvPicPr>
          <p:nvPr userDrawn="1"/>
        </p:nvPicPr>
        <p:blipFill>
          <a:blip r:embed="rId2">
            <a:extLst>
              <a:ext uri="{28A0092B-C50C-407E-A947-70E740481C1C}">
                <a14:useLocalDpi xmlns:a14="http://schemas.microsoft.com/office/drawing/2010/main" val="0"/>
              </a:ext>
            </a:extLst>
          </a:blip>
          <a:srcRect t="888" b="888"/>
          <a:stretch>
            <a:fillRect/>
          </a:stretch>
        </p:blipFill>
        <p:spPr>
          <a:xfrm>
            <a:off x="8483852" y="160515"/>
            <a:ext cx="1261793" cy="1144964"/>
          </a:xfrm>
          <a:prstGeom prst="rect">
            <a:avLst/>
          </a:prstGeom>
        </p:spPr>
      </p:pic>
      <p:sp>
        <p:nvSpPr>
          <p:cNvPr id="30" name="Rectangle 29"/>
          <p:cNvSpPr/>
          <p:nvPr userDrawn="1"/>
        </p:nvSpPr>
        <p:spPr>
          <a:xfrm>
            <a:off x="0" y="6409853"/>
            <a:ext cx="9906000" cy="448148"/>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Trim" panose="02000000000000000000" pitchFamily="50" charset="0"/>
            </a:endParaRPr>
          </a:p>
        </p:txBody>
      </p:sp>
      <p:sp>
        <p:nvSpPr>
          <p:cNvPr id="31" name="Subtitle 2"/>
          <p:cNvSpPr>
            <a:spLocks noGrp="1"/>
          </p:cNvSpPr>
          <p:nvPr>
            <p:ph type="subTitle" idx="10" hasCustomPrompt="1"/>
          </p:nvPr>
        </p:nvSpPr>
        <p:spPr>
          <a:xfrm>
            <a:off x="495300" y="6409853"/>
            <a:ext cx="8915400" cy="401236"/>
          </a:xfrm>
        </p:spPr>
        <p:txBody>
          <a:bodyPr>
            <a:normAutofit/>
          </a:bodyPr>
          <a:lstStyle>
            <a:lvl1pPr marL="0" indent="0" algn="ct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footnote bar</a:t>
            </a:r>
            <a:endParaRPr lang="en-US" dirty="0"/>
          </a:p>
        </p:txBody>
      </p:sp>
    </p:spTree>
    <p:extLst>
      <p:ext uri="{BB962C8B-B14F-4D97-AF65-F5344CB8AC3E}">
        <p14:creationId xmlns:p14="http://schemas.microsoft.com/office/powerpoint/2010/main" val="1370593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Details Page">
    <p:spTree>
      <p:nvGrpSpPr>
        <p:cNvPr id="1" name=""/>
        <p:cNvGrpSpPr/>
        <p:nvPr/>
      </p:nvGrpSpPr>
      <p:grpSpPr>
        <a:xfrm>
          <a:off x="0" y="0"/>
          <a:ext cx="0" cy="0"/>
          <a:chOff x="0" y="0"/>
          <a:chExt cx="0" cy="0"/>
        </a:xfrm>
      </p:grpSpPr>
      <p:sp>
        <p:nvSpPr>
          <p:cNvPr id="6" name="Rechteck 79"/>
          <p:cNvSpPr/>
          <p:nvPr userDrawn="1"/>
        </p:nvSpPr>
        <p:spPr>
          <a:xfrm>
            <a:off x="4961966" y="0"/>
            <a:ext cx="4961966" cy="6858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latin typeface="Trim" panose="02000000000000000000" pitchFamily="50" charset="0"/>
            </a:endParaRPr>
          </a:p>
        </p:txBody>
      </p:sp>
      <p:sp>
        <p:nvSpPr>
          <p:cNvPr id="2" name="Title 1"/>
          <p:cNvSpPr>
            <a:spLocks noGrp="1"/>
          </p:cNvSpPr>
          <p:nvPr>
            <p:ph type="title" hasCustomPrompt="1"/>
          </p:nvPr>
        </p:nvSpPr>
        <p:spPr>
          <a:xfrm>
            <a:off x="5664993" y="2672573"/>
            <a:ext cx="3737637" cy="631544"/>
          </a:xfrm>
          <a:prstGeom prst="rect">
            <a:avLst/>
          </a:prstGeom>
        </p:spPr>
        <p:txBody>
          <a:bodyPr anchor="b">
            <a:normAutofit/>
          </a:bodyPr>
          <a:lstStyle>
            <a:lvl1pPr>
              <a:defRPr sz="2000" b="0" i="0">
                <a:solidFill>
                  <a:schemeClr val="bg1"/>
                </a:solidFill>
                <a:latin typeface="Trim Medium"/>
                <a:cs typeface="Trim Medium"/>
              </a:defRPr>
            </a:lvl1pPr>
          </a:lstStyle>
          <a:p>
            <a:r>
              <a:rPr lang="en-GB" dirty="0"/>
              <a:t>Name</a:t>
            </a:r>
            <a:endParaRPr lang="en-US" dirty="0"/>
          </a:p>
        </p:txBody>
      </p:sp>
      <p:sp>
        <p:nvSpPr>
          <p:cNvPr id="4" name="Text Placeholder 3"/>
          <p:cNvSpPr>
            <a:spLocks noGrp="1"/>
          </p:cNvSpPr>
          <p:nvPr>
            <p:ph type="body" sz="quarter" idx="15" hasCustomPrompt="1"/>
          </p:nvPr>
        </p:nvSpPr>
        <p:spPr>
          <a:xfrm>
            <a:off x="5664994" y="3304118"/>
            <a:ext cx="3737108" cy="1013735"/>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Title</a:t>
            </a:r>
            <a:endParaRPr lang="en-US" dirty="0"/>
          </a:p>
        </p:txBody>
      </p:sp>
      <p:sp>
        <p:nvSpPr>
          <p:cNvPr id="10" name="Text Placeholder 9"/>
          <p:cNvSpPr>
            <a:spLocks noGrp="1"/>
          </p:cNvSpPr>
          <p:nvPr>
            <p:ph type="body" sz="quarter" idx="16" hasCustomPrompt="1"/>
          </p:nvPr>
        </p:nvSpPr>
        <p:spPr>
          <a:xfrm>
            <a:off x="5659836" y="4453528"/>
            <a:ext cx="3742267" cy="465875"/>
          </a:xfrm>
        </p:spPr>
        <p:txBody>
          <a:bodyPr>
            <a:noAutofit/>
          </a:bodyPr>
          <a:lstStyle>
            <a:lvl1pPr marL="0" indent="0">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GB" dirty="0" err="1"/>
              <a:t>Name.surname@theOGTC.com</a:t>
            </a:r>
            <a:endParaRPr lang="en-US" dirty="0"/>
          </a:p>
        </p:txBody>
      </p:sp>
      <p:pic>
        <p:nvPicPr>
          <p:cNvPr id="12" name="Picture Placeholder 7" descr="OGTC_MASTER_TORQUOISExxxhdpi.png"/>
          <p:cNvPicPr>
            <a:picLocks noChangeAspect="1"/>
          </p:cNvPicPr>
          <p:nvPr userDrawn="1"/>
        </p:nvPicPr>
        <p:blipFill>
          <a:blip r:embed="rId2">
            <a:extLst>
              <a:ext uri="{28A0092B-C50C-407E-A947-70E740481C1C}">
                <a14:useLocalDpi xmlns:a14="http://schemas.microsoft.com/office/drawing/2010/main" val="0"/>
              </a:ext>
            </a:extLst>
          </a:blip>
          <a:srcRect t="888" b="888"/>
          <a:stretch>
            <a:fillRect/>
          </a:stretch>
        </p:blipFill>
        <p:spPr>
          <a:xfrm>
            <a:off x="629671" y="1417285"/>
            <a:ext cx="3988919" cy="3619586"/>
          </a:xfrm>
          <a:prstGeom prst="rect">
            <a:avLst/>
          </a:prstGeom>
        </p:spPr>
      </p:pic>
    </p:spTree>
    <p:extLst>
      <p:ext uri="{BB962C8B-B14F-4D97-AF65-F5344CB8AC3E}">
        <p14:creationId xmlns:p14="http://schemas.microsoft.com/office/powerpoint/2010/main" val="1012660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535052" y="72968"/>
            <a:ext cx="1270427" cy="64746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p:cNvCxnSpPr/>
          <p:nvPr userDrawn="1"/>
        </p:nvCxnSpPr>
        <p:spPr>
          <a:xfrm>
            <a:off x="0" y="6611991"/>
            <a:ext cx="9906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7DE3E8-3E92-6A49-B514-5835F3511BD5}"/>
              </a:ext>
            </a:extLst>
          </p:cNvPr>
          <p:cNvSpPr txBox="1"/>
          <p:nvPr userDrawn="1"/>
        </p:nvSpPr>
        <p:spPr>
          <a:xfrm>
            <a:off x="76800" y="6627410"/>
            <a:ext cx="4594844" cy="229935"/>
          </a:xfrm>
          <a:prstGeom prst="rect">
            <a:avLst/>
          </a:prstGeom>
          <a:noFill/>
        </p:spPr>
        <p:txBody>
          <a:bodyPr wrap="square" rtlCol="0">
            <a:spAutoFit/>
          </a:bodyPr>
          <a:lstStyle/>
          <a:p>
            <a:r>
              <a:rPr lang="en-GB" sz="894" dirty="0">
                <a:solidFill>
                  <a:srgbClr val="515B60">
                    <a:alpha val="50000"/>
                  </a:srgbClr>
                </a:solidFill>
                <a:latin typeface="+mj-lt"/>
              </a:rPr>
              <a:t>Page </a:t>
            </a:r>
            <a:fld id="{3ED6FC10-B1B8-904D-A87C-C39C30A88360}" type="slidenum">
              <a:rPr lang="en-GB" sz="894">
                <a:solidFill>
                  <a:srgbClr val="515B60">
                    <a:alpha val="50000"/>
                  </a:srgbClr>
                </a:solidFill>
                <a:latin typeface="+mj-lt"/>
              </a:rPr>
              <a:t>‹#›</a:t>
            </a:fld>
            <a:r>
              <a:rPr lang="en-GB" sz="894" dirty="0">
                <a:solidFill>
                  <a:srgbClr val="515B60">
                    <a:alpha val="50000"/>
                  </a:srgbClr>
                </a:solidFill>
                <a:latin typeface="+mj-lt"/>
              </a:rPr>
              <a:t>  |  </a:t>
            </a:r>
            <a:fld id="{4B5ABA66-9132-334C-BFBC-9AE5A30AEA55}" type="datetime1">
              <a:rPr lang="en-GB" sz="894">
                <a:solidFill>
                  <a:srgbClr val="515B60">
                    <a:alpha val="50000"/>
                  </a:srgbClr>
                </a:solidFill>
                <a:latin typeface="+mj-lt"/>
              </a:rPr>
              <a:t>12/03/2019</a:t>
            </a:fld>
            <a:r>
              <a:rPr lang="en-GB" sz="894" dirty="0">
                <a:solidFill>
                  <a:srgbClr val="515B60">
                    <a:alpha val="50000"/>
                  </a:srgbClr>
                </a:solidFill>
                <a:latin typeface="+mj-lt"/>
              </a:rPr>
              <a:t>  | </a:t>
            </a:r>
            <a:r>
              <a:rPr lang="en-GB" sz="894" dirty="0" err="1">
                <a:solidFill>
                  <a:srgbClr val="515B60">
                    <a:alpha val="50000"/>
                  </a:srgbClr>
                </a:solidFill>
                <a:latin typeface="+mj-lt"/>
              </a:rPr>
              <a:t>www.projectingsuccess.co.uk</a:t>
            </a:r>
            <a:endParaRPr lang="en-GB" sz="894" dirty="0">
              <a:solidFill>
                <a:srgbClr val="515B60">
                  <a:alpha val="50000"/>
                </a:srgbClr>
              </a:solidFill>
              <a:latin typeface="+mj-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67D7A51C-CAB0-6645-9350-72E2F3DC1E8E}" type="datetimeFigureOut">
              <a:rPr lang="en-US" smtClean="0"/>
              <a:t>3/12/2019</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2199FDED-3993-7F4E-8438-A98AC4A3E1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8535052" y="72968"/>
            <a:ext cx="1270427" cy="647466"/>
          </a:xfrm>
          <a:prstGeom prst="rect">
            <a:avLst/>
          </a:prstGeom>
        </p:spPr>
      </p:pic>
      <p:sp>
        <p:nvSpPr>
          <p:cNvPr id="8" name="TextBox 7"/>
          <p:cNvSpPr txBox="1"/>
          <p:nvPr userDrawn="1"/>
        </p:nvSpPr>
        <p:spPr>
          <a:xfrm>
            <a:off x="6847367" y="6624084"/>
            <a:ext cx="3058633" cy="230832"/>
          </a:xfrm>
          <a:prstGeom prst="rect">
            <a:avLst/>
          </a:prstGeom>
          <a:noFill/>
        </p:spPr>
        <p:txBody>
          <a:bodyPr wrap="square" rtlCol="0">
            <a:spAutoFit/>
          </a:bodyPr>
          <a:lstStyle/>
          <a:p>
            <a:pPr algn="r"/>
            <a:r>
              <a:rPr lang="en-US" sz="900" dirty="0"/>
              <a:t>Copyright</a:t>
            </a:r>
            <a:r>
              <a:rPr lang="en-US" sz="900" baseline="0" dirty="0"/>
              <a:t> Projecting Success 2019</a:t>
            </a:r>
            <a:endParaRPr lang="en-US" sz="900" dirty="0"/>
          </a:p>
        </p:txBody>
      </p:sp>
      <p:sp>
        <p:nvSpPr>
          <p:cNvPr id="9" name="TextBox 8">
            <a:extLst>
              <a:ext uri="{FF2B5EF4-FFF2-40B4-BE49-F238E27FC236}">
                <a16:creationId xmlns:a16="http://schemas.microsoft.com/office/drawing/2014/main" id="{58FE47D1-3D02-9A43-833A-4A339142924C}"/>
              </a:ext>
            </a:extLst>
          </p:cNvPr>
          <p:cNvSpPr txBox="1"/>
          <p:nvPr userDrawn="1"/>
        </p:nvSpPr>
        <p:spPr>
          <a:xfrm>
            <a:off x="76800" y="6627410"/>
            <a:ext cx="4594844" cy="229935"/>
          </a:xfrm>
          <a:prstGeom prst="rect">
            <a:avLst/>
          </a:prstGeom>
          <a:noFill/>
        </p:spPr>
        <p:txBody>
          <a:bodyPr wrap="square" rtlCol="0">
            <a:spAutoFit/>
          </a:bodyPr>
          <a:lstStyle/>
          <a:p>
            <a:r>
              <a:rPr lang="en-GB" sz="894" dirty="0">
                <a:solidFill>
                  <a:srgbClr val="515B60">
                    <a:alpha val="50000"/>
                  </a:srgbClr>
                </a:solidFill>
                <a:latin typeface="+mj-lt"/>
              </a:rPr>
              <a:t>Page </a:t>
            </a:r>
            <a:fld id="{3ED6FC10-B1B8-904D-A87C-C39C30A88360}" type="slidenum">
              <a:rPr lang="en-GB" sz="894">
                <a:solidFill>
                  <a:srgbClr val="515B60">
                    <a:alpha val="50000"/>
                  </a:srgbClr>
                </a:solidFill>
                <a:latin typeface="+mj-lt"/>
              </a:rPr>
              <a:t>‹#›</a:t>
            </a:fld>
            <a:r>
              <a:rPr lang="en-GB" sz="894" dirty="0">
                <a:solidFill>
                  <a:srgbClr val="515B60">
                    <a:alpha val="50000"/>
                  </a:srgbClr>
                </a:solidFill>
                <a:latin typeface="+mj-lt"/>
              </a:rPr>
              <a:t>  |  </a:t>
            </a:r>
            <a:fld id="{4B5ABA66-9132-334C-BFBC-9AE5A30AEA55}" type="datetime1">
              <a:rPr lang="en-GB" sz="894">
                <a:solidFill>
                  <a:srgbClr val="515B60">
                    <a:alpha val="50000"/>
                  </a:srgbClr>
                </a:solidFill>
                <a:latin typeface="+mj-lt"/>
              </a:rPr>
              <a:t>12/03/2019</a:t>
            </a:fld>
            <a:r>
              <a:rPr lang="en-GB" sz="894" dirty="0">
                <a:solidFill>
                  <a:srgbClr val="515B60">
                    <a:alpha val="50000"/>
                  </a:srgbClr>
                </a:solidFill>
                <a:latin typeface="+mj-lt"/>
              </a:rPr>
              <a:t>  | </a:t>
            </a:r>
            <a:r>
              <a:rPr lang="en-GB" sz="894" dirty="0" err="1">
                <a:solidFill>
                  <a:srgbClr val="515B60">
                    <a:alpha val="50000"/>
                  </a:srgbClr>
                </a:solidFill>
                <a:latin typeface="+mj-lt"/>
              </a:rPr>
              <a:t>www.projectingsuccess.co.uk</a:t>
            </a:r>
            <a:endParaRPr lang="en-GB" sz="894" dirty="0">
              <a:solidFill>
                <a:srgbClr val="515B60">
                  <a:alpha val="50000"/>
                </a:srgbClr>
              </a:solidFill>
              <a:latin typeface="+mj-lt"/>
            </a:endParaRPr>
          </a:p>
        </p:txBody>
      </p:sp>
      <p:cxnSp>
        <p:nvCxnSpPr>
          <p:cNvPr id="10" name="Straight Connector 9">
            <a:extLst>
              <a:ext uri="{FF2B5EF4-FFF2-40B4-BE49-F238E27FC236}">
                <a16:creationId xmlns:a16="http://schemas.microsoft.com/office/drawing/2014/main" id="{EEB4B2FD-1C6D-0C46-A571-8F7B369929B8}"/>
              </a:ext>
            </a:extLst>
          </p:cNvPr>
          <p:cNvCxnSpPr/>
          <p:nvPr userDrawn="1"/>
        </p:nvCxnSpPr>
        <p:spPr>
          <a:xfrm>
            <a:off x="0" y="6611991"/>
            <a:ext cx="9906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13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2017861"/>
            <a:ext cx="8915400" cy="44886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495300" y="283191"/>
            <a:ext cx="8915400" cy="1225648"/>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6630180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xStyles>
    <p:titleStyle>
      <a:lvl1pPr algn="l" defTabSz="495290" rtl="0" eaLnBrk="1" latinLnBrk="0" hangingPunct="1">
        <a:spcBef>
          <a:spcPct val="0"/>
        </a:spcBef>
        <a:buNone/>
        <a:defRPr sz="3467" b="1" kern="1200">
          <a:solidFill>
            <a:schemeClr val="accent3"/>
          </a:solidFill>
          <a:latin typeface="Trim" panose="02000000000000000000" pitchFamily="50" charset="0"/>
          <a:ea typeface="+mj-ea"/>
          <a:cs typeface="Trim" panose="02000000000000000000" pitchFamily="50" charset="0"/>
        </a:defRPr>
      </a:lvl1pPr>
    </p:titleStyle>
    <p:bodyStyle>
      <a:lvl1pPr marL="371468" indent="-371468" algn="l" defTabSz="495290" rtl="0" eaLnBrk="1" latinLnBrk="0" hangingPunct="1">
        <a:spcBef>
          <a:spcPct val="20000"/>
        </a:spcBef>
        <a:buFont typeface="Arial"/>
        <a:buChar char="•"/>
        <a:defRPr sz="3467" b="0" i="0" kern="1200">
          <a:solidFill>
            <a:schemeClr val="accent6"/>
          </a:solidFill>
          <a:latin typeface="Trim" panose="02000000000000000000" pitchFamily="50" charset="0"/>
          <a:ea typeface="+mn-ea"/>
          <a:cs typeface="Arial"/>
        </a:defRPr>
      </a:lvl1pPr>
      <a:lvl2pPr marL="804846" indent="-309556" algn="l" defTabSz="495290" rtl="0" eaLnBrk="1" latinLnBrk="0" hangingPunct="1">
        <a:spcBef>
          <a:spcPct val="20000"/>
        </a:spcBef>
        <a:buFont typeface="Arial"/>
        <a:buChar char="–"/>
        <a:defRPr sz="3033" b="0" i="0" kern="1200">
          <a:solidFill>
            <a:schemeClr val="accent6"/>
          </a:solidFill>
          <a:latin typeface="Trim" panose="02000000000000000000" pitchFamily="50" charset="0"/>
          <a:ea typeface="+mn-ea"/>
          <a:cs typeface="Arial"/>
        </a:defRPr>
      </a:lvl2pPr>
      <a:lvl3pPr marL="1238226" indent="-247645" algn="l" defTabSz="495290" rtl="0" eaLnBrk="1" latinLnBrk="0" hangingPunct="1">
        <a:spcBef>
          <a:spcPct val="20000"/>
        </a:spcBef>
        <a:buFont typeface="Arial"/>
        <a:buChar char="•"/>
        <a:defRPr sz="2600" b="0" i="0" kern="1200">
          <a:solidFill>
            <a:schemeClr val="accent6"/>
          </a:solidFill>
          <a:latin typeface="Trim" panose="02000000000000000000" pitchFamily="50" charset="0"/>
          <a:ea typeface="+mn-ea"/>
          <a:cs typeface="Arial"/>
        </a:defRPr>
      </a:lvl3pPr>
      <a:lvl4pPr marL="1733517" indent="-247645" algn="l" defTabSz="495290" rtl="0" eaLnBrk="1" latinLnBrk="0" hangingPunct="1">
        <a:spcBef>
          <a:spcPct val="20000"/>
        </a:spcBef>
        <a:buFont typeface="Arial"/>
        <a:buChar char="–"/>
        <a:defRPr sz="2167" b="0" i="0" kern="1200">
          <a:solidFill>
            <a:schemeClr val="accent6"/>
          </a:solidFill>
          <a:latin typeface="Trim" panose="02000000000000000000" pitchFamily="50" charset="0"/>
          <a:ea typeface="+mn-ea"/>
          <a:cs typeface="Arial"/>
        </a:defRPr>
      </a:lvl4pPr>
      <a:lvl5pPr marL="2228807" indent="-247645" algn="l" defTabSz="495290" rtl="0" eaLnBrk="1" latinLnBrk="0" hangingPunct="1">
        <a:spcBef>
          <a:spcPct val="20000"/>
        </a:spcBef>
        <a:buFont typeface="Arial"/>
        <a:buChar char="»"/>
        <a:defRPr sz="2167" b="0" i="0" kern="1200">
          <a:solidFill>
            <a:schemeClr val="accent6"/>
          </a:solidFill>
          <a:latin typeface="Trim" panose="02000000000000000000" pitchFamily="50" charset="0"/>
          <a:ea typeface="+mn-ea"/>
          <a:cs typeface="Arial"/>
        </a:defRPr>
      </a:lvl5pPr>
      <a:lvl6pPr marL="2724098" indent="-247645" algn="l" defTabSz="495290" rtl="0" eaLnBrk="1" latinLnBrk="0" hangingPunct="1">
        <a:spcBef>
          <a:spcPct val="20000"/>
        </a:spcBef>
        <a:buFont typeface="Arial"/>
        <a:buChar char="•"/>
        <a:defRPr sz="2167" kern="1200">
          <a:solidFill>
            <a:schemeClr val="tx1"/>
          </a:solidFill>
          <a:latin typeface="+mn-lt"/>
          <a:ea typeface="+mn-ea"/>
          <a:cs typeface="+mn-cs"/>
        </a:defRPr>
      </a:lvl6pPr>
      <a:lvl7pPr marL="3219389" indent="-247645" algn="l" defTabSz="495290" rtl="0" eaLnBrk="1" latinLnBrk="0" hangingPunct="1">
        <a:spcBef>
          <a:spcPct val="20000"/>
        </a:spcBef>
        <a:buFont typeface="Arial"/>
        <a:buChar char="•"/>
        <a:defRPr sz="2167" kern="1200">
          <a:solidFill>
            <a:schemeClr val="tx1"/>
          </a:solidFill>
          <a:latin typeface="+mn-lt"/>
          <a:ea typeface="+mn-ea"/>
          <a:cs typeface="+mn-cs"/>
        </a:defRPr>
      </a:lvl7pPr>
      <a:lvl8pPr marL="3714679" indent="-247645" algn="l" defTabSz="495290" rtl="0" eaLnBrk="1" latinLnBrk="0" hangingPunct="1">
        <a:spcBef>
          <a:spcPct val="20000"/>
        </a:spcBef>
        <a:buFont typeface="Arial"/>
        <a:buChar char="•"/>
        <a:defRPr sz="2167" kern="1200">
          <a:solidFill>
            <a:schemeClr val="tx1"/>
          </a:solidFill>
          <a:latin typeface="+mn-lt"/>
          <a:ea typeface="+mn-ea"/>
          <a:cs typeface="+mn-cs"/>
        </a:defRPr>
      </a:lvl8pPr>
      <a:lvl9pPr marL="4209969" indent="-247645" algn="l" defTabSz="495290" rtl="0" eaLnBrk="1" latinLnBrk="0" hangingPunct="1">
        <a:spcBef>
          <a:spcPct val="20000"/>
        </a:spcBef>
        <a:buFont typeface="Arial"/>
        <a:buChar char="•"/>
        <a:defRPr sz="2167" kern="1200">
          <a:solidFill>
            <a:schemeClr val="tx1"/>
          </a:solidFill>
          <a:latin typeface="+mn-lt"/>
          <a:ea typeface="+mn-ea"/>
          <a:cs typeface="+mn-cs"/>
        </a:defRPr>
      </a:lvl9pPr>
    </p:bodyStyle>
    <p:otherStyle>
      <a:defPPr>
        <a:defRPr lang="en-US"/>
      </a:defPPr>
      <a:lvl1pPr marL="0" algn="l" defTabSz="495290" rtl="0" eaLnBrk="1" latinLnBrk="0" hangingPunct="1">
        <a:defRPr sz="1950" kern="1200">
          <a:solidFill>
            <a:schemeClr val="tx1"/>
          </a:solidFill>
          <a:latin typeface="+mn-lt"/>
          <a:ea typeface="+mn-ea"/>
          <a:cs typeface="+mn-cs"/>
        </a:defRPr>
      </a:lvl1pPr>
      <a:lvl2pPr marL="495290" algn="l" defTabSz="495290" rtl="0" eaLnBrk="1" latinLnBrk="0" hangingPunct="1">
        <a:defRPr sz="1950" kern="1200">
          <a:solidFill>
            <a:schemeClr val="tx1"/>
          </a:solidFill>
          <a:latin typeface="+mn-lt"/>
          <a:ea typeface="+mn-ea"/>
          <a:cs typeface="+mn-cs"/>
        </a:defRPr>
      </a:lvl2pPr>
      <a:lvl3pPr marL="990580" algn="l" defTabSz="495290" rtl="0" eaLnBrk="1" latinLnBrk="0" hangingPunct="1">
        <a:defRPr sz="1950" kern="1200">
          <a:solidFill>
            <a:schemeClr val="tx1"/>
          </a:solidFill>
          <a:latin typeface="+mn-lt"/>
          <a:ea typeface="+mn-ea"/>
          <a:cs typeface="+mn-cs"/>
        </a:defRPr>
      </a:lvl3pPr>
      <a:lvl4pPr marL="1485872" algn="l" defTabSz="495290" rtl="0" eaLnBrk="1" latinLnBrk="0" hangingPunct="1">
        <a:defRPr sz="1950" kern="1200">
          <a:solidFill>
            <a:schemeClr val="tx1"/>
          </a:solidFill>
          <a:latin typeface="+mn-lt"/>
          <a:ea typeface="+mn-ea"/>
          <a:cs typeface="+mn-cs"/>
        </a:defRPr>
      </a:lvl4pPr>
      <a:lvl5pPr marL="1981162" algn="l" defTabSz="495290" rtl="0" eaLnBrk="1" latinLnBrk="0" hangingPunct="1">
        <a:defRPr sz="1950" kern="1200">
          <a:solidFill>
            <a:schemeClr val="tx1"/>
          </a:solidFill>
          <a:latin typeface="+mn-lt"/>
          <a:ea typeface="+mn-ea"/>
          <a:cs typeface="+mn-cs"/>
        </a:defRPr>
      </a:lvl5pPr>
      <a:lvl6pPr marL="2476453" algn="l" defTabSz="495290" rtl="0" eaLnBrk="1" latinLnBrk="0" hangingPunct="1">
        <a:defRPr sz="1950" kern="1200">
          <a:solidFill>
            <a:schemeClr val="tx1"/>
          </a:solidFill>
          <a:latin typeface="+mn-lt"/>
          <a:ea typeface="+mn-ea"/>
          <a:cs typeface="+mn-cs"/>
        </a:defRPr>
      </a:lvl6pPr>
      <a:lvl7pPr marL="2971743" algn="l" defTabSz="495290" rtl="0" eaLnBrk="1" latinLnBrk="0" hangingPunct="1">
        <a:defRPr sz="1950" kern="1200">
          <a:solidFill>
            <a:schemeClr val="tx1"/>
          </a:solidFill>
          <a:latin typeface="+mn-lt"/>
          <a:ea typeface="+mn-ea"/>
          <a:cs typeface="+mn-cs"/>
        </a:defRPr>
      </a:lvl7pPr>
      <a:lvl8pPr marL="3467033" algn="l" defTabSz="495290" rtl="0" eaLnBrk="1" latinLnBrk="0" hangingPunct="1">
        <a:defRPr sz="1950" kern="1200">
          <a:solidFill>
            <a:schemeClr val="tx1"/>
          </a:solidFill>
          <a:latin typeface="+mn-lt"/>
          <a:ea typeface="+mn-ea"/>
          <a:cs typeface="+mn-cs"/>
        </a:defRPr>
      </a:lvl8pPr>
      <a:lvl9pPr marL="3962325" algn="l" defTabSz="495290" rtl="0" eaLnBrk="1" latinLnBrk="0" hangingPunct="1">
        <a:defRPr sz="19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95300" y="2017861"/>
            <a:ext cx="8915400" cy="44886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495300" y="283191"/>
            <a:ext cx="8915400" cy="1225648"/>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84744916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457200" rtl="0" eaLnBrk="1" latinLnBrk="0" hangingPunct="1">
        <a:spcBef>
          <a:spcPct val="0"/>
        </a:spcBef>
        <a:buNone/>
        <a:defRPr sz="3200" b="1" kern="1200">
          <a:solidFill>
            <a:schemeClr val="accent1"/>
          </a:solidFill>
          <a:latin typeface="Trim Medium"/>
          <a:ea typeface="+mj-ea"/>
          <a:cs typeface="Trim Medium"/>
        </a:defRPr>
      </a:lvl1pPr>
    </p:titleStyle>
    <p:bodyStyle>
      <a:lvl1pPr marL="342900" indent="-342900" algn="l" defTabSz="457200" rtl="0" eaLnBrk="1" latinLnBrk="0" hangingPunct="1">
        <a:spcBef>
          <a:spcPct val="20000"/>
        </a:spcBef>
        <a:buFont typeface="Arial"/>
        <a:buChar char="•"/>
        <a:defRPr sz="3200" b="0" i="0" kern="1200">
          <a:solidFill>
            <a:schemeClr val="accent6"/>
          </a:solidFill>
          <a:latin typeface="Trim" panose="02000000000000000000" pitchFamily="50" charset="0"/>
          <a:ea typeface="+mn-ea"/>
          <a:cs typeface="Arial"/>
        </a:defRPr>
      </a:lvl1pPr>
      <a:lvl2pPr marL="742950" indent="-285750" algn="l" defTabSz="457200" rtl="0" eaLnBrk="1" latinLnBrk="0" hangingPunct="1">
        <a:spcBef>
          <a:spcPct val="20000"/>
        </a:spcBef>
        <a:buFont typeface="Arial"/>
        <a:buChar char="–"/>
        <a:defRPr sz="2800" b="0" i="0" kern="1200">
          <a:solidFill>
            <a:schemeClr val="accent6"/>
          </a:solidFill>
          <a:latin typeface="Trim" panose="02000000000000000000" pitchFamily="50" charset="0"/>
          <a:ea typeface="+mn-ea"/>
          <a:cs typeface="Arial"/>
        </a:defRPr>
      </a:lvl2pPr>
      <a:lvl3pPr marL="1143000" indent="-228600" algn="l" defTabSz="457200" rtl="0" eaLnBrk="1" latinLnBrk="0" hangingPunct="1">
        <a:spcBef>
          <a:spcPct val="20000"/>
        </a:spcBef>
        <a:buFont typeface="Arial"/>
        <a:buChar char="•"/>
        <a:defRPr sz="2400" b="0" i="0" kern="1200">
          <a:solidFill>
            <a:schemeClr val="accent6"/>
          </a:solidFill>
          <a:latin typeface="Trim" panose="02000000000000000000" pitchFamily="50" charset="0"/>
          <a:ea typeface="+mn-ea"/>
          <a:cs typeface="Arial"/>
        </a:defRPr>
      </a:lvl3pPr>
      <a:lvl4pPr marL="1600200" indent="-228600" algn="l" defTabSz="457200" rtl="0" eaLnBrk="1" latinLnBrk="0" hangingPunct="1">
        <a:spcBef>
          <a:spcPct val="20000"/>
        </a:spcBef>
        <a:buFont typeface="Arial"/>
        <a:buChar char="–"/>
        <a:defRPr sz="2000" b="0" i="0" kern="1200">
          <a:solidFill>
            <a:schemeClr val="accent6"/>
          </a:solidFill>
          <a:latin typeface="Trim" panose="02000000000000000000" pitchFamily="50" charset="0"/>
          <a:ea typeface="+mn-ea"/>
          <a:cs typeface="Arial"/>
        </a:defRPr>
      </a:lvl4pPr>
      <a:lvl5pPr marL="2057400" indent="-228600" algn="l" defTabSz="457200" rtl="0" eaLnBrk="1" latinLnBrk="0" hangingPunct="1">
        <a:spcBef>
          <a:spcPct val="20000"/>
        </a:spcBef>
        <a:buFont typeface="Arial"/>
        <a:buChar char="»"/>
        <a:defRPr sz="2000" b="0" i="0" kern="1200">
          <a:solidFill>
            <a:schemeClr val="accent6"/>
          </a:solidFill>
          <a:latin typeface="Trim" panose="02000000000000000000"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ogauthority.co.uk/lessons-learned/" TargetMode="Externa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hyperlink" Target="https://colab.research.google.com/notebooks/welcome.ipynb" TargetMode="External"/><Relationship Id="rId13" Type="http://schemas.openxmlformats.org/officeDocument/2006/relationships/hyperlink" Target="https://colab.research.google.com/notebooks/welcome.ipynb#recent=true" TargetMode="External"/><Relationship Id="rId3" Type="http://schemas.openxmlformats.org/officeDocument/2006/relationships/image" Target="../media/image34.png"/><Relationship Id="rId7" Type="http://schemas.openxmlformats.org/officeDocument/2006/relationships/hyperlink" Target="https://github.com/James-G-Smith/Python-projects/blob/master/OGTC%20-%20Mini%20Hackathon/web_scraping_2.ipynb" TargetMode="External"/><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hyperlink" Target="https://github.com/James-G-Smith/Python-projects/blob/master/OGTC%20-%20Mini%20Hackathon/web_scraping_2_completed.ipynb" TargetMode="External"/><Relationship Id="rId5" Type="http://schemas.openxmlformats.org/officeDocument/2006/relationships/image" Target="../media/image32.png"/><Relationship Id="rId15" Type="http://schemas.openxmlformats.org/officeDocument/2006/relationships/hyperlink" Target="https://github.com/James-G-Smith/Python-projects/blob/master/OGTC%20-%20Mini%20Hackathon/web_scraping_1.ipynb" TargetMode="External"/><Relationship Id="rId10"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16.jpg"/><Relationship Id="rId14" Type="http://schemas.openxmlformats.org/officeDocument/2006/relationships/hyperlink" Target="https://www.ogauthority.co.uk/lessons-learn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James-G-Smith/Python-projects/raw/master/OGTC%20-%20Mini%20Hackathon/slides/Template.pptx" TargetMode="External"/><Relationship Id="rId3" Type="http://schemas.openxmlformats.org/officeDocument/2006/relationships/image" Target="../media/image32.png"/><Relationship Id="rId7" Type="http://schemas.openxmlformats.org/officeDocument/2006/relationships/hyperlink" Target="https://www.dropbox.com/request/zUl5Bvbxcvp9oW6bfr9C"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dropbox.com/s/kfpn0sg5pvrnzp9/ICT%20dashboard_data.csv?dl=1" TargetMode="Externa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8" Type="http://schemas.openxmlformats.org/officeDocument/2006/relationships/hyperlink" Target="https://colab.research.google.com/notebooks/welcome.ipynb" TargetMode="External"/><Relationship Id="rId13" Type="http://schemas.openxmlformats.org/officeDocument/2006/relationships/hyperlink" Target="https://www.dropbox.com/sh/b81f35xx9e0h03c/AACXHm-5-bo39sdsBrXyEJsHa?dl=1" TargetMode="External"/><Relationship Id="rId3" Type="http://schemas.openxmlformats.org/officeDocument/2006/relationships/image" Target="../media/image32.png"/><Relationship Id="rId7" Type="http://schemas.openxmlformats.org/officeDocument/2006/relationships/hyperlink" Target="https://colab.research.google.com/notebooks/welcome.ipynb#recent=true" TargetMode="External"/><Relationship Id="rId12" Type="http://schemas.openxmlformats.org/officeDocument/2006/relationships/hyperlink" Target="https://www.dropbox.com/s/s1hymc2odkefhqy/iris.csv?dl=1"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github.com/James-G-Smith/Python-projects/blob/master/OGTC%20-%20Mini%20Hackathon/intro_to_ml.ipynb" TargetMode="External"/><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svg"/><Relationship Id="rId10" Type="http://schemas.openxmlformats.org/officeDocument/2006/relationships/image" Target="../media/image36.jpg"/><Relationship Id="rId4" Type="http://schemas.openxmlformats.org/officeDocument/2006/relationships/image" Target="../media/image33.svg"/><Relationship Id="rId9" Type="http://schemas.openxmlformats.org/officeDocument/2006/relationships/image" Target="../media/image16.jp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www.dropbox.com/s/kfpn0sg5pvrnzp9/ICT%20dashboard_data.csv?dl=1" TargetMode="Externa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James-G-Smith/Python-projects/raw/master/OGTC%20-%20Mini%20Hackathon/slides/Template.pptx" TargetMode="External"/><Relationship Id="rId3" Type="http://schemas.openxmlformats.org/officeDocument/2006/relationships/image" Target="../media/image32.png"/><Relationship Id="rId7" Type="http://schemas.openxmlformats.org/officeDocument/2006/relationships/hyperlink" Target="https://www.dropbox.com/request/zUl5Bvbxcvp9oW6bfr9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emf"/><Relationship Id="rId7"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emf"/><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hyperlink" Target="https://www.surveymonkey.co.uk/r/8LP2WR3"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Martinpaver@projectingsuccess.co.uk" TargetMode="Externa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1542FB-A18F-4031-9AAE-CB8348221E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7071" y="642938"/>
            <a:ext cx="4194816" cy="5572125"/>
          </a:xfrm>
          <a:prstGeom prst="rect">
            <a:avLst/>
          </a:prstGeom>
        </p:spPr>
      </p:pic>
      <p:sp>
        <p:nvSpPr>
          <p:cNvPr id="2" name="Title 1"/>
          <p:cNvSpPr>
            <a:spLocks noGrp="1"/>
          </p:cNvSpPr>
          <p:nvPr>
            <p:ph type="ctrTitle"/>
          </p:nvPr>
        </p:nvSpPr>
        <p:spPr>
          <a:xfrm>
            <a:off x="4311887" y="2267585"/>
            <a:ext cx="4951753" cy="1177830"/>
          </a:xfrm>
        </p:spPr>
        <p:txBody>
          <a:bodyPr/>
          <a:lstStyle/>
          <a:p>
            <a:r>
              <a:rPr lang="en-US" sz="4200" dirty="0" err="1"/>
              <a:t>DataFest</a:t>
            </a:r>
            <a:r>
              <a:rPr lang="en-US" sz="4200" dirty="0"/>
              <a:t> Hackathon</a:t>
            </a:r>
            <a:endParaRPr lang="en-US" sz="4200" dirty="0">
              <a:solidFill>
                <a:srgbClr val="405162"/>
              </a:solidFill>
            </a:endParaRPr>
          </a:p>
        </p:txBody>
      </p:sp>
      <p:sp>
        <p:nvSpPr>
          <p:cNvPr id="5" name="Content Placeholder 4"/>
          <p:cNvSpPr>
            <a:spLocks noGrp="1"/>
          </p:cNvSpPr>
          <p:nvPr>
            <p:ph sz="quarter" idx="12"/>
          </p:nvPr>
        </p:nvSpPr>
        <p:spPr>
          <a:xfrm>
            <a:off x="4312360" y="4228433"/>
            <a:ext cx="4951280" cy="841629"/>
          </a:xfrm>
        </p:spPr>
        <p:txBody>
          <a:bodyPr>
            <a:noAutofit/>
          </a:bodyPr>
          <a:lstStyle/>
          <a:p>
            <a:r>
              <a:rPr lang="en-US" sz="1800" b="1" dirty="0"/>
              <a:t>Andy Freeman</a:t>
            </a:r>
          </a:p>
          <a:p>
            <a:r>
              <a:rPr lang="en-US" sz="1800" dirty="0"/>
              <a:t>Project Engineer</a:t>
            </a:r>
            <a:br>
              <a:rPr lang="en-US" sz="1800" dirty="0"/>
            </a:br>
            <a:r>
              <a:rPr lang="en-US" sz="1800" dirty="0"/>
              <a:t>Digital Transformation Solution Centre Manager</a:t>
            </a:r>
          </a:p>
        </p:txBody>
      </p:sp>
      <p:pic>
        <p:nvPicPr>
          <p:cNvPr id="6" name="Picture Placeholder 7">
            <a:extLst>
              <a:ext uri="{FF2B5EF4-FFF2-40B4-BE49-F238E27FC236}">
                <a16:creationId xmlns:a16="http://schemas.microsoft.com/office/drawing/2014/main" id="{37B817E2-4646-4452-ABD7-641D2D022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406" y="773359"/>
            <a:ext cx="1094591" cy="1095470"/>
          </a:xfrm>
          <a:prstGeom prst="rect">
            <a:avLst/>
          </a:prstGeom>
        </p:spPr>
      </p:pic>
    </p:spTree>
    <p:extLst>
      <p:ext uri="{BB962C8B-B14F-4D97-AF65-F5344CB8AC3E}">
        <p14:creationId xmlns:p14="http://schemas.microsoft.com/office/powerpoint/2010/main" val="175823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A102FC2D-A5C3-48E5-A5E8-CBD5BA86E6A3}"/>
              </a:ext>
            </a:extLst>
          </p:cNvPr>
          <p:cNvSpPr/>
          <p:nvPr/>
        </p:nvSpPr>
        <p:spPr>
          <a:xfrm>
            <a:off x="2397738" y="2043161"/>
            <a:ext cx="4903940" cy="68549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US" sz="2800" dirty="0">
                <a:solidFill>
                  <a:prstClr val="white"/>
                </a:solidFill>
                <a:latin typeface="Arial" panose="020B0604020202020204" pitchFamily="34" charset="0"/>
                <a:cs typeface="Arial" panose="020B0604020202020204" pitchFamily="34" charset="0"/>
              </a:rPr>
              <a:t>How to tackle data analytics problems</a:t>
            </a:r>
          </a:p>
        </p:txBody>
      </p:sp>
      <p:pic>
        <p:nvPicPr>
          <p:cNvPr id="5" name="Graphic 4" descr="Database">
            <a:extLst>
              <a:ext uri="{FF2B5EF4-FFF2-40B4-BE49-F238E27FC236}">
                <a16:creationId xmlns:a16="http://schemas.microsoft.com/office/drawing/2014/main" id="{CEC363EB-EB6E-4153-BCB6-C80E7E8D4A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1121" y="3492598"/>
            <a:ext cx="914400" cy="914400"/>
          </a:xfrm>
          <a:prstGeom prst="rect">
            <a:avLst/>
          </a:prstGeom>
        </p:spPr>
      </p:pic>
      <p:pic>
        <p:nvPicPr>
          <p:cNvPr id="21" name="Graphic 20" descr="Database">
            <a:extLst>
              <a:ext uri="{FF2B5EF4-FFF2-40B4-BE49-F238E27FC236}">
                <a16:creationId xmlns:a16="http://schemas.microsoft.com/office/drawing/2014/main" id="{F611D9D0-22D1-4FD0-84D9-C1394F020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8390" y="3644998"/>
            <a:ext cx="914400" cy="914400"/>
          </a:xfrm>
          <a:prstGeom prst="rect">
            <a:avLst/>
          </a:prstGeom>
        </p:spPr>
      </p:pic>
      <p:pic>
        <p:nvPicPr>
          <p:cNvPr id="22" name="Graphic 21" descr="Database">
            <a:extLst>
              <a:ext uri="{FF2B5EF4-FFF2-40B4-BE49-F238E27FC236}">
                <a16:creationId xmlns:a16="http://schemas.microsoft.com/office/drawing/2014/main" id="{C0062E55-A947-48E4-B927-9856FD288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0881" y="4424741"/>
            <a:ext cx="914400" cy="914400"/>
          </a:xfrm>
          <a:prstGeom prst="rect">
            <a:avLst/>
          </a:prstGeom>
        </p:spPr>
      </p:pic>
      <p:pic>
        <p:nvPicPr>
          <p:cNvPr id="24" name="Graphic 23" descr="Database">
            <a:extLst>
              <a:ext uri="{FF2B5EF4-FFF2-40B4-BE49-F238E27FC236}">
                <a16:creationId xmlns:a16="http://schemas.microsoft.com/office/drawing/2014/main" id="{D74239BB-E435-4AE1-844C-33C87528F8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5521" y="4711798"/>
            <a:ext cx="914400" cy="914400"/>
          </a:xfrm>
          <a:prstGeom prst="rect">
            <a:avLst/>
          </a:prstGeom>
        </p:spPr>
      </p:pic>
      <p:pic>
        <p:nvPicPr>
          <p:cNvPr id="25" name="Graphic 24" descr="Database">
            <a:extLst>
              <a:ext uri="{FF2B5EF4-FFF2-40B4-BE49-F238E27FC236}">
                <a16:creationId xmlns:a16="http://schemas.microsoft.com/office/drawing/2014/main" id="{B366A099-2816-495E-9C04-42598A359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3030" y="3564455"/>
            <a:ext cx="914400" cy="914400"/>
          </a:xfrm>
          <a:prstGeom prst="rect">
            <a:avLst/>
          </a:prstGeom>
        </p:spPr>
      </p:pic>
      <p:pic>
        <p:nvPicPr>
          <p:cNvPr id="26" name="Graphic 25" descr="Database">
            <a:extLst>
              <a:ext uri="{FF2B5EF4-FFF2-40B4-BE49-F238E27FC236}">
                <a16:creationId xmlns:a16="http://schemas.microsoft.com/office/drawing/2014/main" id="{B16E655D-5864-4051-B8DC-D7D91902A0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351" y="4478855"/>
            <a:ext cx="914400" cy="914400"/>
          </a:xfrm>
          <a:prstGeom prst="rect">
            <a:avLst/>
          </a:prstGeom>
        </p:spPr>
      </p:pic>
      <p:sp>
        <p:nvSpPr>
          <p:cNvPr id="6" name="Rectangle: Rounded Corners 5">
            <a:extLst>
              <a:ext uri="{FF2B5EF4-FFF2-40B4-BE49-F238E27FC236}">
                <a16:creationId xmlns:a16="http://schemas.microsoft.com/office/drawing/2014/main" id="{5BDA3FFB-7167-41DB-BA88-64756C2F906D}"/>
              </a:ext>
            </a:extLst>
          </p:cNvPr>
          <p:cNvSpPr/>
          <p:nvPr/>
        </p:nvSpPr>
        <p:spPr>
          <a:xfrm>
            <a:off x="1511120" y="3362980"/>
            <a:ext cx="2786631" cy="23556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descr="Line Arrow: Straight">
            <a:extLst>
              <a:ext uri="{FF2B5EF4-FFF2-40B4-BE49-F238E27FC236}">
                <a16:creationId xmlns:a16="http://schemas.microsoft.com/office/drawing/2014/main" id="{92567B54-42D7-4E97-B156-1ED3E584A8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4470681" y="4102932"/>
            <a:ext cx="914400" cy="914400"/>
          </a:xfrm>
          <a:prstGeom prst="rect">
            <a:avLst/>
          </a:prstGeom>
        </p:spPr>
      </p:pic>
      <p:sp>
        <p:nvSpPr>
          <p:cNvPr id="11" name="TextBox 10">
            <a:extLst>
              <a:ext uri="{FF2B5EF4-FFF2-40B4-BE49-F238E27FC236}">
                <a16:creationId xmlns:a16="http://schemas.microsoft.com/office/drawing/2014/main" id="{2D1EC50D-DD25-44D4-A92F-23F2D7E07D0A}"/>
              </a:ext>
            </a:extLst>
          </p:cNvPr>
          <p:cNvSpPr txBox="1"/>
          <p:nvPr/>
        </p:nvSpPr>
        <p:spPr>
          <a:xfrm>
            <a:off x="5531756" y="3898490"/>
            <a:ext cx="1441483" cy="1323439"/>
          </a:xfrm>
          <a:prstGeom prst="rect">
            <a:avLst/>
          </a:prstGeom>
          <a:noFill/>
        </p:spPr>
        <p:txBody>
          <a:bodyPr wrap="square" rtlCol="0">
            <a:spAutoFit/>
          </a:bodyPr>
          <a:lstStyle/>
          <a:p>
            <a:r>
              <a:rPr lang="en-GB" sz="8000" b="1" dirty="0"/>
              <a:t>?</a:t>
            </a:r>
          </a:p>
        </p:txBody>
      </p:sp>
      <p:sp>
        <p:nvSpPr>
          <p:cNvPr id="27" name="TextBox 26">
            <a:extLst>
              <a:ext uri="{FF2B5EF4-FFF2-40B4-BE49-F238E27FC236}">
                <a16:creationId xmlns:a16="http://schemas.microsoft.com/office/drawing/2014/main" id="{D75C1EB9-23EB-4DBE-BEDF-E4710AB75797}"/>
              </a:ext>
            </a:extLst>
          </p:cNvPr>
          <p:cNvSpPr txBox="1"/>
          <p:nvPr/>
        </p:nvSpPr>
        <p:spPr>
          <a:xfrm>
            <a:off x="6105822" y="3437875"/>
            <a:ext cx="1441483" cy="1569660"/>
          </a:xfrm>
          <a:prstGeom prst="rect">
            <a:avLst/>
          </a:prstGeom>
          <a:noFill/>
        </p:spPr>
        <p:txBody>
          <a:bodyPr wrap="square" rtlCol="0">
            <a:spAutoFit/>
          </a:bodyPr>
          <a:lstStyle/>
          <a:p>
            <a:r>
              <a:rPr lang="en-GB" sz="9600" b="1" dirty="0"/>
              <a:t>?</a:t>
            </a:r>
          </a:p>
        </p:txBody>
      </p:sp>
      <p:sp>
        <p:nvSpPr>
          <p:cNvPr id="28" name="TextBox 27">
            <a:extLst>
              <a:ext uri="{FF2B5EF4-FFF2-40B4-BE49-F238E27FC236}">
                <a16:creationId xmlns:a16="http://schemas.microsoft.com/office/drawing/2014/main" id="{659D7F10-7C78-42E4-879D-EED6D6764A28}"/>
              </a:ext>
            </a:extLst>
          </p:cNvPr>
          <p:cNvSpPr txBox="1"/>
          <p:nvPr/>
        </p:nvSpPr>
        <p:spPr>
          <a:xfrm>
            <a:off x="6679888" y="4222705"/>
            <a:ext cx="1441483" cy="1323439"/>
          </a:xfrm>
          <a:prstGeom prst="rect">
            <a:avLst/>
          </a:prstGeom>
          <a:noFill/>
        </p:spPr>
        <p:txBody>
          <a:bodyPr wrap="square" rtlCol="0">
            <a:spAutoFit/>
          </a:bodyPr>
          <a:lstStyle/>
          <a:p>
            <a:r>
              <a:rPr lang="en-GB" sz="8000" b="1" dirty="0"/>
              <a:t>?</a:t>
            </a:r>
          </a:p>
        </p:txBody>
      </p:sp>
      <p:sp>
        <p:nvSpPr>
          <p:cNvPr id="29" name="TextBox 28">
            <a:extLst>
              <a:ext uri="{FF2B5EF4-FFF2-40B4-BE49-F238E27FC236}">
                <a16:creationId xmlns:a16="http://schemas.microsoft.com/office/drawing/2014/main" id="{BECB7546-CDC1-4E11-A04D-A5121A695960}"/>
              </a:ext>
            </a:extLst>
          </p:cNvPr>
          <p:cNvSpPr txBox="1"/>
          <p:nvPr/>
        </p:nvSpPr>
        <p:spPr>
          <a:xfrm>
            <a:off x="3983817" y="2063044"/>
            <a:ext cx="2108332" cy="584775"/>
          </a:xfrm>
          <a:prstGeom prst="rect">
            <a:avLst/>
          </a:prstGeom>
          <a:noFill/>
        </p:spPr>
        <p:txBody>
          <a:bodyPr wrap="square" rtlCol="0">
            <a:spAutoFit/>
          </a:bodyPr>
          <a:lstStyle/>
          <a:p>
            <a:r>
              <a:rPr lang="en-GB" sz="3200" dirty="0">
                <a:solidFill>
                  <a:schemeClr val="bg1"/>
                </a:solidFill>
              </a:rPr>
              <a:t>Use cases</a:t>
            </a:r>
          </a:p>
        </p:txBody>
      </p:sp>
    </p:spTree>
    <p:extLst>
      <p:ext uri="{BB962C8B-B14F-4D97-AF65-F5344CB8AC3E}">
        <p14:creationId xmlns:p14="http://schemas.microsoft.com/office/powerpoint/2010/main" val="285527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04"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t>10:00 - </a:t>
            </a:r>
            <a:r>
              <a:rPr lang="en-US" sz="2800" dirty="0">
                <a:solidFill>
                  <a:prstClr val="white"/>
                </a:solidFill>
                <a:latin typeface="Arial" panose="020B0604020202020204" pitchFamily="34" charset="0"/>
                <a:cs typeface="Arial" panose="020B0604020202020204" pitchFamily="34" charset="0"/>
              </a:rPr>
              <a:t>What Problems are we Trying to Solve?</a:t>
            </a:r>
          </a:p>
        </p:txBody>
      </p:sp>
      <p:sp>
        <p:nvSpPr>
          <p:cNvPr id="15" name="Rectangle: Rounded Corners 14">
            <a:extLst>
              <a:ext uri="{FF2B5EF4-FFF2-40B4-BE49-F238E27FC236}">
                <a16:creationId xmlns:a16="http://schemas.microsoft.com/office/drawing/2014/main" id="{2650127F-0D5D-4211-ADC9-48509E14C862}"/>
              </a:ext>
            </a:extLst>
          </p:cNvPr>
          <p:cNvSpPr/>
          <p:nvPr/>
        </p:nvSpPr>
        <p:spPr>
          <a:xfrm>
            <a:off x="5486399" y="5181326"/>
            <a:ext cx="4083215" cy="88355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User stories</a:t>
            </a:r>
          </a:p>
          <a:p>
            <a:pPr algn="ctr"/>
            <a:r>
              <a:rPr lang="en-GB" sz="2000" dirty="0"/>
              <a:t>As a …… I want to….. so that I can…..</a:t>
            </a:r>
          </a:p>
        </p:txBody>
      </p:sp>
      <p:sp>
        <p:nvSpPr>
          <p:cNvPr id="16" name="Rectangle: Rounded Corners 15">
            <a:extLst>
              <a:ext uri="{FF2B5EF4-FFF2-40B4-BE49-F238E27FC236}">
                <a16:creationId xmlns:a16="http://schemas.microsoft.com/office/drawing/2014/main" id="{02593A73-25D7-49B3-8629-AA69C3DD0B72}"/>
              </a:ext>
            </a:extLst>
          </p:cNvPr>
          <p:cNvSpPr/>
          <p:nvPr/>
        </p:nvSpPr>
        <p:spPr>
          <a:xfrm>
            <a:off x="599161" y="2341496"/>
            <a:ext cx="8626258" cy="205718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User story: Example</a:t>
            </a:r>
          </a:p>
          <a:p>
            <a:pPr algn="ctr"/>
            <a:r>
              <a:rPr lang="en-GB" sz="2400" dirty="0"/>
              <a:t>As a </a:t>
            </a:r>
            <a:r>
              <a:rPr lang="en-GB" sz="2400" b="1" dirty="0"/>
              <a:t>project manager</a:t>
            </a:r>
            <a:r>
              <a:rPr lang="en-GB" sz="2400" dirty="0"/>
              <a:t> I want to understand what challenges are likely to arise in the next 12 months, including how likely they are and their potential impact so that I can take action to manage or mitigate.</a:t>
            </a:r>
          </a:p>
        </p:txBody>
      </p:sp>
      <p:sp>
        <p:nvSpPr>
          <p:cNvPr id="2" name="TextBox 1">
            <a:extLst>
              <a:ext uri="{FF2B5EF4-FFF2-40B4-BE49-F238E27FC236}">
                <a16:creationId xmlns:a16="http://schemas.microsoft.com/office/drawing/2014/main" id="{9B247F4F-E56E-494E-9AA6-80358A211E8B}"/>
              </a:ext>
            </a:extLst>
          </p:cNvPr>
          <p:cNvSpPr txBox="1"/>
          <p:nvPr/>
        </p:nvSpPr>
        <p:spPr>
          <a:xfrm>
            <a:off x="599161" y="5022937"/>
            <a:ext cx="4464427" cy="1200329"/>
          </a:xfrm>
          <a:prstGeom prst="rect">
            <a:avLst/>
          </a:prstGeom>
          <a:noFill/>
        </p:spPr>
        <p:txBody>
          <a:bodyPr wrap="none" rtlCol="0">
            <a:spAutoFit/>
          </a:bodyPr>
          <a:lstStyle/>
          <a:p>
            <a:r>
              <a:rPr lang="en-GB" sz="2400" b="1" dirty="0"/>
              <a:t>5 user stories: in groups of, say 3?</a:t>
            </a:r>
          </a:p>
          <a:p>
            <a:endParaRPr lang="en-GB" sz="2400" b="1" dirty="0"/>
          </a:p>
          <a:p>
            <a:r>
              <a:rPr lang="en-GB" sz="2400" b="1" dirty="0"/>
              <a:t>Consider the full range of roles</a:t>
            </a:r>
          </a:p>
        </p:txBody>
      </p:sp>
      <p:sp>
        <p:nvSpPr>
          <p:cNvPr id="5" name="TextBox 4">
            <a:extLst>
              <a:ext uri="{FF2B5EF4-FFF2-40B4-BE49-F238E27FC236}">
                <a16:creationId xmlns:a16="http://schemas.microsoft.com/office/drawing/2014/main" id="{5F9DFE3D-80D2-4D6D-8119-094961DF28FC}"/>
              </a:ext>
            </a:extLst>
          </p:cNvPr>
          <p:cNvSpPr txBox="1"/>
          <p:nvPr/>
        </p:nvSpPr>
        <p:spPr>
          <a:xfrm>
            <a:off x="4409671" y="1385650"/>
            <a:ext cx="4866198" cy="369332"/>
          </a:xfrm>
          <a:prstGeom prst="rect">
            <a:avLst/>
          </a:prstGeom>
          <a:noFill/>
        </p:spPr>
        <p:txBody>
          <a:bodyPr wrap="square" rtlCol="0">
            <a:spAutoFit/>
          </a:bodyPr>
          <a:lstStyle/>
          <a:p>
            <a:r>
              <a:rPr lang="en-GB" dirty="0">
                <a:hlinkClick r:id="rId2"/>
              </a:rPr>
              <a:t>https://www.ogauthority.co.uk/lessons-learned/</a:t>
            </a:r>
            <a:endParaRPr lang="en-GB" dirty="0"/>
          </a:p>
        </p:txBody>
      </p:sp>
      <p:pic>
        <p:nvPicPr>
          <p:cNvPr id="10" name="Graphic 9" descr="Clock">
            <a:extLst>
              <a:ext uri="{FF2B5EF4-FFF2-40B4-BE49-F238E27FC236}">
                <a16:creationId xmlns:a16="http://schemas.microsoft.com/office/drawing/2014/main" id="{CBF66DE4-C3B4-495D-B2F0-6F8EF6397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11" name="TextBox 10">
            <a:extLst>
              <a:ext uri="{FF2B5EF4-FFF2-40B4-BE49-F238E27FC236}">
                <a16:creationId xmlns:a16="http://schemas.microsoft.com/office/drawing/2014/main" id="{A8E6A68C-32F6-4C79-A6D2-6B0CF33C2013}"/>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spTree>
    <p:extLst>
      <p:ext uri="{BB962C8B-B14F-4D97-AF65-F5344CB8AC3E}">
        <p14:creationId xmlns:p14="http://schemas.microsoft.com/office/powerpoint/2010/main" val="705685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400" dirty="0"/>
              <a:t>10:30 - </a:t>
            </a:r>
            <a:r>
              <a:rPr lang="en-US" sz="2400" dirty="0">
                <a:solidFill>
                  <a:prstClr val="white"/>
                </a:solidFill>
                <a:latin typeface="Arial" panose="020B0604020202020204" pitchFamily="34" charset="0"/>
                <a:cs typeface="Arial" panose="020B0604020202020204" pitchFamily="34" charset="0"/>
              </a:rPr>
              <a:t>Python Masterclass – An intro to web scraping</a:t>
            </a:r>
          </a:p>
        </p:txBody>
      </p:sp>
      <p:pic>
        <p:nvPicPr>
          <p:cNvPr id="2" name="Picture 1">
            <a:extLst>
              <a:ext uri="{FF2B5EF4-FFF2-40B4-BE49-F238E27FC236}">
                <a16:creationId xmlns:a16="http://schemas.microsoft.com/office/drawing/2014/main" id="{6D871B2D-8985-40FA-9B78-5266596DC41B}"/>
              </a:ext>
            </a:extLst>
          </p:cNvPr>
          <p:cNvPicPr>
            <a:picLocks noChangeAspect="1"/>
          </p:cNvPicPr>
          <p:nvPr/>
        </p:nvPicPr>
        <p:blipFill>
          <a:blip r:embed="rId3"/>
          <a:stretch>
            <a:fillRect/>
          </a:stretch>
        </p:blipFill>
        <p:spPr>
          <a:xfrm>
            <a:off x="416105" y="2686620"/>
            <a:ext cx="2628900" cy="192632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40270A1-7810-4AD3-93D7-0311A0B31F72}"/>
              </a:ext>
            </a:extLst>
          </p:cNvPr>
          <p:cNvPicPr>
            <a:picLocks noChangeAspect="1"/>
          </p:cNvPicPr>
          <p:nvPr/>
        </p:nvPicPr>
        <p:blipFill>
          <a:blip r:embed="rId4"/>
          <a:stretch>
            <a:fillRect/>
          </a:stretch>
        </p:blipFill>
        <p:spPr>
          <a:xfrm>
            <a:off x="3387232" y="2703568"/>
            <a:ext cx="2864064" cy="1909376"/>
          </a:xfrm>
          <a:prstGeom prst="rect">
            <a:avLst/>
          </a:prstGeom>
          <a:ln>
            <a:noFill/>
          </a:ln>
          <a:effectLst>
            <a:outerShdw blurRad="292100" dist="139700" dir="2700000" algn="tl" rotWithShape="0">
              <a:srgbClr val="333333">
                <a:alpha val="65000"/>
              </a:srgbClr>
            </a:outerShdw>
          </a:effectLst>
        </p:spPr>
      </p:pic>
      <p:pic>
        <p:nvPicPr>
          <p:cNvPr id="7" name="Graphic 6" descr="Clock">
            <a:extLst>
              <a:ext uri="{FF2B5EF4-FFF2-40B4-BE49-F238E27FC236}">
                <a16:creationId xmlns:a16="http://schemas.microsoft.com/office/drawing/2014/main" id="{A0C6EB83-0679-48AF-A767-8BCA91EE4B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700" y="1038225"/>
            <a:ext cx="914400" cy="914400"/>
          </a:xfrm>
          <a:prstGeom prst="rect">
            <a:avLst/>
          </a:prstGeom>
        </p:spPr>
      </p:pic>
      <p:sp>
        <p:nvSpPr>
          <p:cNvPr id="8" name="TextBox 7">
            <a:extLst>
              <a:ext uri="{FF2B5EF4-FFF2-40B4-BE49-F238E27FC236}">
                <a16:creationId xmlns:a16="http://schemas.microsoft.com/office/drawing/2014/main" id="{7F45E3A1-D377-4D98-8172-C25F7EE23862}"/>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sp>
        <p:nvSpPr>
          <p:cNvPr id="9" name="TextBox 8">
            <a:extLst>
              <a:ext uri="{FF2B5EF4-FFF2-40B4-BE49-F238E27FC236}">
                <a16:creationId xmlns:a16="http://schemas.microsoft.com/office/drawing/2014/main" id="{AC6C69FA-683A-4625-8741-A9E3418A91E4}"/>
              </a:ext>
            </a:extLst>
          </p:cNvPr>
          <p:cNvSpPr txBox="1"/>
          <p:nvPr/>
        </p:nvSpPr>
        <p:spPr>
          <a:xfrm>
            <a:off x="2709904" y="5930182"/>
            <a:ext cx="2095500" cy="369332"/>
          </a:xfrm>
          <a:prstGeom prst="rect">
            <a:avLst/>
          </a:prstGeom>
          <a:noFill/>
        </p:spPr>
        <p:txBody>
          <a:bodyPr wrap="square" rtlCol="0">
            <a:spAutoFit/>
          </a:bodyPr>
          <a:lstStyle/>
          <a:p>
            <a:r>
              <a:rPr lang="en-GB" dirty="0">
                <a:hlinkClick r:id="rId7"/>
              </a:rPr>
              <a:t>GitHub_2</a:t>
            </a:r>
            <a:endParaRPr lang="en-GB" dirty="0"/>
          </a:p>
        </p:txBody>
      </p:sp>
      <p:sp>
        <p:nvSpPr>
          <p:cNvPr id="10" name="TextBox 9">
            <a:extLst>
              <a:ext uri="{FF2B5EF4-FFF2-40B4-BE49-F238E27FC236}">
                <a16:creationId xmlns:a16="http://schemas.microsoft.com/office/drawing/2014/main" id="{51BD94DD-3B8B-4F61-A336-15A7787C5773}"/>
              </a:ext>
            </a:extLst>
          </p:cNvPr>
          <p:cNvSpPr txBox="1"/>
          <p:nvPr/>
        </p:nvSpPr>
        <p:spPr>
          <a:xfrm>
            <a:off x="7335112" y="4315208"/>
            <a:ext cx="2570888" cy="253916"/>
          </a:xfrm>
          <a:prstGeom prst="rect">
            <a:avLst/>
          </a:prstGeom>
          <a:noFill/>
        </p:spPr>
        <p:txBody>
          <a:bodyPr wrap="square" rtlCol="0">
            <a:spAutoFit/>
          </a:bodyPr>
          <a:lstStyle/>
          <a:p>
            <a:r>
              <a:rPr lang="en-GB" sz="1050" dirty="0">
                <a:hlinkClick r:id="rId8"/>
              </a:rPr>
              <a:t>Intro to Google </a:t>
            </a:r>
            <a:r>
              <a:rPr lang="en-GB" sz="1050" dirty="0" err="1">
                <a:hlinkClick r:id="rId8"/>
              </a:rPr>
              <a:t>Colab</a:t>
            </a:r>
            <a:endParaRPr lang="en-GB" sz="1050" dirty="0"/>
          </a:p>
        </p:txBody>
      </p:sp>
      <p:pic>
        <p:nvPicPr>
          <p:cNvPr id="11" name="Picture 10">
            <a:extLst>
              <a:ext uri="{FF2B5EF4-FFF2-40B4-BE49-F238E27FC236}">
                <a16:creationId xmlns:a16="http://schemas.microsoft.com/office/drawing/2014/main" id="{640CB783-3F8E-4738-A580-24D4548EB488}"/>
              </a:ext>
            </a:extLst>
          </p:cNvPr>
          <p:cNvPicPr>
            <a:picLocks noChangeAspect="1"/>
          </p:cNvPicPr>
          <p:nvPr/>
        </p:nvPicPr>
        <p:blipFill>
          <a:blip r:embed="rId9"/>
          <a:stretch>
            <a:fillRect/>
          </a:stretch>
        </p:blipFill>
        <p:spPr>
          <a:xfrm>
            <a:off x="6860995" y="4634153"/>
            <a:ext cx="2513565" cy="844350"/>
          </a:xfrm>
          <a:prstGeom prst="rect">
            <a:avLst/>
          </a:prstGeom>
        </p:spPr>
      </p:pic>
      <p:pic>
        <p:nvPicPr>
          <p:cNvPr id="12" name="Picture 11">
            <a:extLst>
              <a:ext uri="{FF2B5EF4-FFF2-40B4-BE49-F238E27FC236}">
                <a16:creationId xmlns:a16="http://schemas.microsoft.com/office/drawing/2014/main" id="{C6802F74-DE1D-4A38-9213-00EE49DC0B0B}"/>
              </a:ext>
            </a:extLst>
          </p:cNvPr>
          <p:cNvPicPr>
            <a:picLocks noChangeAspect="1"/>
          </p:cNvPicPr>
          <p:nvPr/>
        </p:nvPicPr>
        <p:blipFill>
          <a:blip r:embed="rId10"/>
          <a:stretch>
            <a:fillRect/>
          </a:stretch>
        </p:blipFill>
        <p:spPr>
          <a:xfrm>
            <a:off x="7153889" y="3234056"/>
            <a:ext cx="1738312" cy="1081519"/>
          </a:xfrm>
          <a:prstGeom prst="rect">
            <a:avLst/>
          </a:prstGeom>
        </p:spPr>
      </p:pic>
      <p:pic>
        <p:nvPicPr>
          <p:cNvPr id="13" name="Picture 12">
            <a:hlinkClick r:id="rId11"/>
            <a:extLst>
              <a:ext uri="{FF2B5EF4-FFF2-40B4-BE49-F238E27FC236}">
                <a16:creationId xmlns:a16="http://schemas.microsoft.com/office/drawing/2014/main" id="{BEFE04E8-49E1-4A24-B81E-4D5056A694C1}"/>
              </a:ext>
            </a:extLst>
          </p:cNvPr>
          <p:cNvPicPr>
            <a:picLocks noChangeAspect="1"/>
          </p:cNvPicPr>
          <p:nvPr/>
        </p:nvPicPr>
        <p:blipFill>
          <a:blip r:embed="rId12"/>
          <a:stretch>
            <a:fillRect/>
          </a:stretch>
        </p:blipFill>
        <p:spPr>
          <a:xfrm>
            <a:off x="6860995" y="2399983"/>
            <a:ext cx="2324100" cy="607171"/>
          </a:xfrm>
          <a:prstGeom prst="rect">
            <a:avLst/>
          </a:prstGeom>
        </p:spPr>
      </p:pic>
      <p:sp>
        <p:nvSpPr>
          <p:cNvPr id="4" name="TextBox 3">
            <a:extLst>
              <a:ext uri="{FF2B5EF4-FFF2-40B4-BE49-F238E27FC236}">
                <a16:creationId xmlns:a16="http://schemas.microsoft.com/office/drawing/2014/main" id="{91E1C73B-3918-4D3A-A1A0-6784AC70E555}"/>
              </a:ext>
            </a:extLst>
          </p:cNvPr>
          <p:cNvSpPr txBox="1"/>
          <p:nvPr/>
        </p:nvSpPr>
        <p:spPr>
          <a:xfrm>
            <a:off x="2520562" y="5180551"/>
            <a:ext cx="1486894" cy="366690"/>
          </a:xfrm>
          <a:prstGeom prst="rect">
            <a:avLst/>
          </a:prstGeom>
          <a:noFill/>
        </p:spPr>
        <p:txBody>
          <a:bodyPr wrap="square" rtlCol="0">
            <a:spAutoFit/>
          </a:bodyPr>
          <a:lstStyle/>
          <a:p>
            <a:r>
              <a:rPr lang="en-GB" dirty="0">
                <a:hlinkClick r:id="rId13"/>
              </a:rPr>
              <a:t>Google </a:t>
            </a:r>
            <a:r>
              <a:rPr lang="en-GB" dirty="0" err="1">
                <a:hlinkClick r:id="rId13"/>
              </a:rPr>
              <a:t>Colab</a:t>
            </a:r>
            <a:endParaRPr lang="en-GB" dirty="0"/>
          </a:p>
        </p:txBody>
      </p:sp>
      <p:sp>
        <p:nvSpPr>
          <p:cNvPr id="5" name="Rectangle 4">
            <a:extLst>
              <a:ext uri="{FF2B5EF4-FFF2-40B4-BE49-F238E27FC236}">
                <a16:creationId xmlns:a16="http://schemas.microsoft.com/office/drawing/2014/main" id="{0C6FEF4A-3D69-44DA-985F-E059756B834F}"/>
              </a:ext>
            </a:extLst>
          </p:cNvPr>
          <p:cNvSpPr/>
          <p:nvPr/>
        </p:nvSpPr>
        <p:spPr>
          <a:xfrm>
            <a:off x="614704" y="4657830"/>
            <a:ext cx="2231701" cy="215444"/>
          </a:xfrm>
          <a:prstGeom prst="rect">
            <a:avLst/>
          </a:prstGeom>
        </p:spPr>
        <p:txBody>
          <a:bodyPr wrap="none">
            <a:spAutoFit/>
          </a:bodyPr>
          <a:lstStyle/>
          <a:p>
            <a:r>
              <a:rPr lang="en-GB" sz="800" dirty="0">
                <a:hlinkClick r:id="rId14"/>
              </a:rPr>
              <a:t>https://www.ogauthority.co.uk/lessons-learned/</a:t>
            </a:r>
            <a:endParaRPr lang="en-GB" sz="800" dirty="0"/>
          </a:p>
        </p:txBody>
      </p:sp>
      <p:sp>
        <p:nvSpPr>
          <p:cNvPr id="14" name="TextBox 13">
            <a:extLst>
              <a:ext uri="{FF2B5EF4-FFF2-40B4-BE49-F238E27FC236}">
                <a16:creationId xmlns:a16="http://schemas.microsoft.com/office/drawing/2014/main" id="{9F57FFEA-C23A-4485-B9BC-6D6648C5C29A}"/>
              </a:ext>
            </a:extLst>
          </p:cNvPr>
          <p:cNvSpPr txBox="1"/>
          <p:nvPr/>
        </p:nvSpPr>
        <p:spPr>
          <a:xfrm>
            <a:off x="2709880" y="5547241"/>
            <a:ext cx="2095500" cy="369332"/>
          </a:xfrm>
          <a:prstGeom prst="rect">
            <a:avLst/>
          </a:prstGeom>
          <a:noFill/>
        </p:spPr>
        <p:txBody>
          <a:bodyPr wrap="square" rtlCol="0">
            <a:spAutoFit/>
          </a:bodyPr>
          <a:lstStyle/>
          <a:p>
            <a:r>
              <a:rPr lang="en-GB" dirty="0">
                <a:hlinkClick r:id="rId15"/>
              </a:rPr>
              <a:t>GitHub_1</a:t>
            </a:r>
            <a:endParaRPr lang="en-GB" dirty="0"/>
          </a:p>
        </p:txBody>
      </p:sp>
    </p:spTree>
    <p:extLst>
      <p:ext uri="{BB962C8B-B14F-4D97-AF65-F5344CB8AC3E}">
        <p14:creationId xmlns:p14="http://schemas.microsoft.com/office/powerpoint/2010/main" val="349230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t>11:00 – </a:t>
            </a:r>
            <a:r>
              <a:rPr lang="en-US" sz="2800" dirty="0">
                <a:solidFill>
                  <a:prstClr val="white"/>
                </a:solidFill>
                <a:latin typeface="Arial" panose="020B0604020202020204" pitchFamily="34" charset="0"/>
                <a:cs typeface="Arial" panose="020B0604020202020204" pitchFamily="34" charset="0"/>
              </a:rPr>
              <a:t>Challenge 1</a:t>
            </a:r>
          </a:p>
        </p:txBody>
      </p:sp>
      <p:pic>
        <p:nvPicPr>
          <p:cNvPr id="3" name="Graphic 2" descr="Clock">
            <a:extLst>
              <a:ext uri="{FF2B5EF4-FFF2-40B4-BE49-F238E27FC236}">
                <a16:creationId xmlns:a16="http://schemas.microsoft.com/office/drawing/2014/main" id="{A5359087-7900-4A9D-A3F0-FCF7D44A06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5" name="TextBox 4">
            <a:extLst>
              <a:ext uri="{FF2B5EF4-FFF2-40B4-BE49-F238E27FC236}">
                <a16:creationId xmlns:a16="http://schemas.microsoft.com/office/drawing/2014/main" id="{A9DA05A7-042A-493A-BEE3-EAD54DC75BC0}"/>
              </a:ext>
            </a:extLst>
          </p:cNvPr>
          <p:cNvSpPr txBox="1"/>
          <p:nvPr/>
        </p:nvSpPr>
        <p:spPr>
          <a:xfrm>
            <a:off x="1181100" y="1310759"/>
            <a:ext cx="1504950" cy="369332"/>
          </a:xfrm>
          <a:prstGeom prst="rect">
            <a:avLst/>
          </a:prstGeom>
          <a:noFill/>
        </p:spPr>
        <p:txBody>
          <a:bodyPr wrap="square" rtlCol="0">
            <a:spAutoFit/>
          </a:bodyPr>
          <a:lstStyle/>
          <a:p>
            <a:r>
              <a:rPr lang="en-GB" dirty="0"/>
              <a:t>60 minutes</a:t>
            </a:r>
          </a:p>
        </p:txBody>
      </p:sp>
      <p:sp>
        <p:nvSpPr>
          <p:cNvPr id="8" name="Rectangle: Rounded Corners 7">
            <a:extLst>
              <a:ext uri="{FF2B5EF4-FFF2-40B4-BE49-F238E27FC236}">
                <a16:creationId xmlns:a16="http://schemas.microsoft.com/office/drawing/2014/main" id="{347B40FF-D27F-4EDF-9D62-7745CD507067}"/>
              </a:ext>
            </a:extLst>
          </p:cNvPr>
          <p:cNvSpPr/>
          <p:nvPr/>
        </p:nvSpPr>
        <p:spPr>
          <a:xfrm>
            <a:off x="2253379" y="2970451"/>
            <a:ext cx="5204695" cy="1227551"/>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Solve user stories from the exercise above (Conceptually if necessary)</a:t>
            </a:r>
          </a:p>
        </p:txBody>
      </p:sp>
      <p:sp>
        <p:nvSpPr>
          <p:cNvPr id="9" name="Rectangle 8">
            <a:extLst>
              <a:ext uri="{FF2B5EF4-FFF2-40B4-BE49-F238E27FC236}">
                <a16:creationId xmlns:a16="http://schemas.microsoft.com/office/drawing/2014/main" id="{7277B0D6-A08F-4A76-8F6E-7C9A43FD4A06}"/>
              </a:ext>
            </a:extLst>
          </p:cNvPr>
          <p:cNvSpPr/>
          <p:nvPr/>
        </p:nvSpPr>
        <p:spPr>
          <a:xfrm>
            <a:off x="533400" y="5186660"/>
            <a:ext cx="4953000" cy="646331"/>
          </a:xfrm>
          <a:prstGeom prst="rect">
            <a:avLst/>
          </a:prstGeom>
        </p:spPr>
        <p:txBody>
          <a:bodyPr>
            <a:spAutoFit/>
          </a:bodyPr>
          <a:lstStyle/>
          <a:p>
            <a:r>
              <a:rPr lang="en-GB" b="1" dirty="0"/>
              <a:t>Groups of, say 3?</a:t>
            </a:r>
          </a:p>
          <a:p>
            <a:endParaRPr lang="en-GB" b="1" dirty="0"/>
          </a:p>
        </p:txBody>
      </p:sp>
    </p:spTree>
    <p:extLst>
      <p:ext uri="{BB962C8B-B14F-4D97-AF65-F5344CB8AC3E}">
        <p14:creationId xmlns:p14="http://schemas.microsoft.com/office/powerpoint/2010/main" val="184785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t>12:00 – </a:t>
            </a:r>
            <a:r>
              <a:rPr lang="en-US" sz="2800" dirty="0">
                <a:solidFill>
                  <a:prstClr val="white"/>
                </a:solidFill>
                <a:latin typeface="Arial" panose="020B0604020202020204" pitchFamily="34" charset="0"/>
                <a:cs typeface="Arial" panose="020B0604020202020204" pitchFamily="34" charset="0"/>
              </a:rPr>
              <a:t>Team presentations</a:t>
            </a:r>
          </a:p>
        </p:txBody>
      </p:sp>
      <p:pic>
        <p:nvPicPr>
          <p:cNvPr id="5" name="Graphic 4" descr="Clock">
            <a:extLst>
              <a:ext uri="{FF2B5EF4-FFF2-40B4-BE49-F238E27FC236}">
                <a16:creationId xmlns:a16="http://schemas.microsoft.com/office/drawing/2014/main" id="{4C4BA55C-C801-43BC-8784-2EDA6FE62E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4432568B-5D66-414C-803B-C1B876279D3C}"/>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pic>
        <p:nvPicPr>
          <p:cNvPr id="3" name="Graphic 2" descr="Teacher">
            <a:extLst>
              <a:ext uri="{FF2B5EF4-FFF2-40B4-BE49-F238E27FC236}">
                <a16:creationId xmlns:a16="http://schemas.microsoft.com/office/drawing/2014/main" id="{0F42DF46-07B1-42D4-88D6-DCD5753102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9075" y="2971799"/>
            <a:ext cx="1381125" cy="1381125"/>
          </a:xfrm>
          <a:prstGeom prst="rect">
            <a:avLst/>
          </a:prstGeom>
        </p:spPr>
      </p:pic>
      <p:sp>
        <p:nvSpPr>
          <p:cNvPr id="2" name="Rectangle 1">
            <a:extLst>
              <a:ext uri="{FF2B5EF4-FFF2-40B4-BE49-F238E27FC236}">
                <a16:creationId xmlns:a16="http://schemas.microsoft.com/office/drawing/2014/main" id="{59353C7D-004A-4EE9-B7C7-47B184800520}"/>
              </a:ext>
            </a:extLst>
          </p:cNvPr>
          <p:cNvSpPr/>
          <p:nvPr/>
        </p:nvSpPr>
        <p:spPr>
          <a:xfrm>
            <a:off x="3196285" y="6022590"/>
            <a:ext cx="3604757" cy="369332"/>
          </a:xfrm>
          <a:prstGeom prst="rect">
            <a:avLst/>
          </a:prstGeom>
        </p:spPr>
        <p:txBody>
          <a:bodyPr wrap="square">
            <a:spAutoFit/>
          </a:bodyPr>
          <a:lstStyle/>
          <a:p>
            <a:r>
              <a:rPr lang="en-GB" dirty="0">
                <a:hlinkClick r:id="rId7"/>
              </a:rPr>
              <a:t>Upload when finished to Dropbox</a:t>
            </a:r>
            <a:endParaRPr lang="en-GB" dirty="0"/>
          </a:p>
        </p:txBody>
      </p:sp>
      <p:sp>
        <p:nvSpPr>
          <p:cNvPr id="4" name="Rectangle 3">
            <a:extLst>
              <a:ext uri="{FF2B5EF4-FFF2-40B4-BE49-F238E27FC236}">
                <a16:creationId xmlns:a16="http://schemas.microsoft.com/office/drawing/2014/main" id="{11D59AF0-AA4C-4DCF-9E90-4DFC6C33AE43}"/>
              </a:ext>
            </a:extLst>
          </p:cNvPr>
          <p:cNvSpPr/>
          <p:nvPr/>
        </p:nvSpPr>
        <p:spPr>
          <a:xfrm>
            <a:off x="3135841" y="5530403"/>
            <a:ext cx="3454473" cy="369332"/>
          </a:xfrm>
          <a:prstGeom prst="rect">
            <a:avLst/>
          </a:prstGeom>
        </p:spPr>
        <p:txBody>
          <a:bodyPr wrap="square">
            <a:spAutoFit/>
          </a:bodyPr>
          <a:lstStyle/>
          <a:p>
            <a:r>
              <a:rPr lang="en-GB" dirty="0">
                <a:hlinkClick r:id="rId8"/>
              </a:rPr>
              <a:t>Template PowerPoint presentation</a:t>
            </a:r>
            <a:endParaRPr lang="en-GB" dirty="0"/>
          </a:p>
        </p:txBody>
      </p:sp>
    </p:spTree>
    <p:extLst>
      <p:ext uri="{BB962C8B-B14F-4D97-AF65-F5344CB8AC3E}">
        <p14:creationId xmlns:p14="http://schemas.microsoft.com/office/powerpoint/2010/main" val="121671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t>12:30 – Lunch</a:t>
            </a:r>
          </a:p>
        </p:txBody>
      </p:sp>
      <p:pic>
        <p:nvPicPr>
          <p:cNvPr id="5" name="Graphic 4" descr="Clock">
            <a:extLst>
              <a:ext uri="{FF2B5EF4-FFF2-40B4-BE49-F238E27FC236}">
                <a16:creationId xmlns:a16="http://schemas.microsoft.com/office/drawing/2014/main" id="{FF9ACBD1-1E9D-4228-BAC7-AD028C85B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60864E2F-DB42-477D-B89D-35C0D3A8B213}"/>
              </a:ext>
            </a:extLst>
          </p:cNvPr>
          <p:cNvSpPr txBox="1"/>
          <p:nvPr/>
        </p:nvSpPr>
        <p:spPr>
          <a:xfrm>
            <a:off x="1181100" y="1310759"/>
            <a:ext cx="1504950" cy="369332"/>
          </a:xfrm>
          <a:prstGeom prst="rect">
            <a:avLst/>
          </a:prstGeom>
          <a:noFill/>
        </p:spPr>
        <p:txBody>
          <a:bodyPr wrap="square" rtlCol="0">
            <a:spAutoFit/>
          </a:bodyPr>
          <a:lstStyle/>
          <a:p>
            <a:r>
              <a:rPr lang="en-GB" dirty="0"/>
              <a:t>60 minutes</a:t>
            </a:r>
          </a:p>
        </p:txBody>
      </p:sp>
      <p:pic>
        <p:nvPicPr>
          <p:cNvPr id="7" name="Graphic 6" descr="Burger and drink">
            <a:extLst>
              <a:ext uri="{FF2B5EF4-FFF2-40B4-BE49-F238E27FC236}">
                <a16:creationId xmlns:a16="http://schemas.microsoft.com/office/drawing/2014/main" id="{57A06F49-C79E-4AAD-9882-40943090F1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9537" y="2395537"/>
            <a:ext cx="2066925" cy="2066925"/>
          </a:xfrm>
          <a:prstGeom prst="rect">
            <a:avLst/>
          </a:prstGeom>
        </p:spPr>
      </p:pic>
    </p:spTree>
    <p:extLst>
      <p:ext uri="{BB962C8B-B14F-4D97-AF65-F5344CB8AC3E}">
        <p14:creationId xmlns:p14="http://schemas.microsoft.com/office/powerpoint/2010/main" val="428072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t>13:30 – Challenge 2</a:t>
            </a:r>
            <a:endParaRPr lang="en-US" sz="2800" dirty="0">
              <a:solidFill>
                <a:prstClr val="white"/>
              </a:solidFill>
              <a:latin typeface="Arial" panose="020B0604020202020204" pitchFamily="34" charset="0"/>
              <a:cs typeface="Arial" panose="020B0604020202020204" pitchFamily="34" charset="0"/>
            </a:endParaRPr>
          </a:p>
        </p:txBody>
      </p:sp>
      <p:pic>
        <p:nvPicPr>
          <p:cNvPr id="5" name="Graphic 4" descr="Clock">
            <a:extLst>
              <a:ext uri="{FF2B5EF4-FFF2-40B4-BE49-F238E27FC236}">
                <a16:creationId xmlns:a16="http://schemas.microsoft.com/office/drawing/2014/main" id="{484139D8-6066-4C7D-B4C0-8CA7CA9358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DB2208ED-5FE3-4452-A16B-F0A186D32DE2}"/>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sp>
        <p:nvSpPr>
          <p:cNvPr id="7" name="Rectangle: Rounded Corners 6">
            <a:extLst>
              <a:ext uri="{FF2B5EF4-FFF2-40B4-BE49-F238E27FC236}">
                <a16:creationId xmlns:a16="http://schemas.microsoft.com/office/drawing/2014/main" id="{BE1F75B7-261D-410C-BAF2-111056DBAB23}"/>
              </a:ext>
            </a:extLst>
          </p:cNvPr>
          <p:cNvSpPr/>
          <p:nvPr/>
        </p:nvSpPr>
        <p:spPr>
          <a:xfrm>
            <a:off x="2224805" y="3093043"/>
            <a:ext cx="5204695" cy="1227551"/>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Using ICT data can we predict how much a project is likely to slip (cost or schedule)?</a:t>
            </a:r>
          </a:p>
        </p:txBody>
      </p:sp>
      <p:sp>
        <p:nvSpPr>
          <p:cNvPr id="3" name="Rectangle 2">
            <a:extLst>
              <a:ext uri="{FF2B5EF4-FFF2-40B4-BE49-F238E27FC236}">
                <a16:creationId xmlns:a16="http://schemas.microsoft.com/office/drawing/2014/main" id="{14762C17-8BC1-41D1-9D14-740F201352C8}"/>
              </a:ext>
            </a:extLst>
          </p:cNvPr>
          <p:cNvSpPr/>
          <p:nvPr/>
        </p:nvSpPr>
        <p:spPr>
          <a:xfrm>
            <a:off x="533400" y="5186660"/>
            <a:ext cx="2351935" cy="646331"/>
          </a:xfrm>
          <a:prstGeom prst="rect">
            <a:avLst/>
          </a:prstGeom>
        </p:spPr>
        <p:txBody>
          <a:bodyPr wrap="square">
            <a:spAutoFit/>
          </a:bodyPr>
          <a:lstStyle/>
          <a:p>
            <a:r>
              <a:rPr lang="en-GB" b="1" dirty="0"/>
              <a:t>Groups of, </a:t>
            </a:r>
            <a:r>
              <a:rPr lang="en-GB" b="1"/>
              <a:t>say 3?</a:t>
            </a:r>
            <a:endParaRPr lang="en-GB" b="1" dirty="0"/>
          </a:p>
          <a:p>
            <a:endParaRPr lang="en-GB" b="1" dirty="0"/>
          </a:p>
        </p:txBody>
      </p:sp>
      <p:sp>
        <p:nvSpPr>
          <p:cNvPr id="4" name="Rectangle 3">
            <a:extLst>
              <a:ext uri="{FF2B5EF4-FFF2-40B4-BE49-F238E27FC236}">
                <a16:creationId xmlns:a16="http://schemas.microsoft.com/office/drawing/2014/main" id="{B4A6D1ED-BD57-4728-A747-25EE300C4E95}"/>
              </a:ext>
            </a:extLst>
          </p:cNvPr>
          <p:cNvSpPr/>
          <p:nvPr/>
        </p:nvSpPr>
        <p:spPr>
          <a:xfrm>
            <a:off x="4276874" y="6014858"/>
            <a:ext cx="1261642" cy="369332"/>
          </a:xfrm>
          <a:prstGeom prst="rect">
            <a:avLst/>
          </a:prstGeom>
        </p:spPr>
        <p:txBody>
          <a:bodyPr wrap="square">
            <a:spAutoFit/>
          </a:bodyPr>
          <a:lstStyle/>
          <a:p>
            <a:r>
              <a:rPr lang="en-GB" dirty="0">
                <a:hlinkClick r:id="rId5"/>
              </a:rPr>
              <a:t>ICT_data</a:t>
            </a:r>
            <a:endParaRPr lang="en-GB" dirty="0"/>
          </a:p>
        </p:txBody>
      </p:sp>
    </p:spTree>
    <p:extLst>
      <p:ext uri="{BB962C8B-B14F-4D97-AF65-F5344CB8AC3E}">
        <p14:creationId xmlns:p14="http://schemas.microsoft.com/office/powerpoint/2010/main" val="421679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14:00 - Python masterclass/exercise</a:t>
            </a:r>
            <a:endParaRPr lang="en-GB" sz="2800" dirty="0"/>
          </a:p>
        </p:txBody>
      </p:sp>
      <p:pic>
        <p:nvPicPr>
          <p:cNvPr id="5" name="Graphic 4" descr="Clock">
            <a:extLst>
              <a:ext uri="{FF2B5EF4-FFF2-40B4-BE49-F238E27FC236}">
                <a16:creationId xmlns:a16="http://schemas.microsoft.com/office/drawing/2014/main" id="{BD07BBE3-CC34-4747-8C09-8CC6E31A1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7796ABF3-C1E8-4B63-8F51-89D618EA0482}"/>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pic>
        <p:nvPicPr>
          <p:cNvPr id="9" name="Picture 8">
            <a:extLst>
              <a:ext uri="{FF2B5EF4-FFF2-40B4-BE49-F238E27FC236}">
                <a16:creationId xmlns:a16="http://schemas.microsoft.com/office/drawing/2014/main" id="{FEF7D668-477A-4B2D-AAB3-0BD06E66E84E}"/>
              </a:ext>
            </a:extLst>
          </p:cNvPr>
          <p:cNvPicPr>
            <a:picLocks noChangeAspect="1"/>
          </p:cNvPicPr>
          <p:nvPr/>
        </p:nvPicPr>
        <p:blipFill>
          <a:blip r:embed="rId5"/>
          <a:stretch>
            <a:fillRect/>
          </a:stretch>
        </p:blipFill>
        <p:spPr>
          <a:xfrm>
            <a:off x="1638300" y="2248929"/>
            <a:ext cx="4148162" cy="2765441"/>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F8A97EE-4845-47C8-9557-70C3CB16BEC3}"/>
              </a:ext>
            </a:extLst>
          </p:cNvPr>
          <p:cNvSpPr txBox="1"/>
          <p:nvPr/>
        </p:nvSpPr>
        <p:spPr>
          <a:xfrm>
            <a:off x="1250609" y="5578653"/>
            <a:ext cx="942975" cy="369332"/>
          </a:xfrm>
          <a:prstGeom prst="rect">
            <a:avLst/>
          </a:prstGeom>
          <a:noFill/>
        </p:spPr>
        <p:txBody>
          <a:bodyPr wrap="square" rtlCol="0">
            <a:spAutoFit/>
          </a:bodyPr>
          <a:lstStyle/>
          <a:p>
            <a:r>
              <a:rPr lang="en-GB" dirty="0">
                <a:hlinkClick r:id="rId6"/>
              </a:rPr>
              <a:t>GitHub</a:t>
            </a:r>
            <a:endParaRPr lang="en-GB" dirty="0"/>
          </a:p>
        </p:txBody>
      </p:sp>
      <p:sp>
        <p:nvSpPr>
          <p:cNvPr id="3" name="TextBox 2">
            <a:extLst>
              <a:ext uri="{FF2B5EF4-FFF2-40B4-BE49-F238E27FC236}">
                <a16:creationId xmlns:a16="http://schemas.microsoft.com/office/drawing/2014/main" id="{4C2F1244-600E-47A1-B47D-CE7E4997FF9A}"/>
              </a:ext>
            </a:extLst>
          </p:cNvPr>
          <p:cNvSpPr txBox="1"/>
          <p:nvPr/>
        </p:nvSpPr>
        <p:spPr>
          <a:xfrm>
            <a:off x="3019425" y="5195892"/>
            <a:ext cx="1638300" cy="369332"/>
          </a:xfrm>
          <a:prstGeom prst="rect">
            <a:avLst/>
          </a:prstGeom>
          <a:noFill/>
        </p:spPr>
        <p:txBody>
          <a:bodyPr wrap="square" rtlCol="0">
            <a:spAutoFit/>
          </a:bodyPr>
          <a:lstStyle/>
          <a:p>
            <a:r>
              <a:rPr lang="en-GB" dirty="0">
                <a:hlinkClick r:id="rId7"/>
              </a:rPr>
              <a:t>Google </a:t>
            </a:r>
            <a:r>
              <a:rPr lang="en-GB" dirty="0" err="1">
                <a:hlinkClick r:id="rId7"/>
              </a:rPr>
              <a:t>Colab</a:t>
            </a:r>
            <a:endParaRPr lang="en-GB" dirty="0"/>
          </a:p>
        </p:txBody>
      </p:sp>
      <p:sp>
        <p:nvSpPr>
          <p:cNvPr id="12" name="TextBox 11">
            <a:extLst>
              <a:ext uri="{FF2B5EF4-FFF2-40B4-BE49-F238E27FC236}">
                <a16:creationId xmlns:a16="http://schemas.microsoft.com/office/drawing/2014/main" id="{EB844436-54CB-442C-BF09-8416925367BC}"/>
              </a:ext>
            </a:extLst>
          </p:cNvPr>
          <p:cNvSpPr txBox="1"/>
          <p:nvPr/>
        </p:nvSpPr>
        <p:spPr>
          <a:xfrm>
            <a:off x="7335112" y="4315208"/>
            <a:ext cx="2570888" cy="253916"/>
          </a:xfrm>
          <a:prstGeom prst="rect">
            <a:avLst/>
          </a:prstGeom>
          <a:noFill/>
        </p:spPr>
        <p:txBody>
          <a:bodyPr wrap="square" rtlCol="0">
            <a:spAutoFit/>
          </a:bodyPr>
          <a:lstStyle/>
          <a:p>
            <a:r>
              <a:rPr lang="en-GB" sz="1050" dirty="0">
                <a:hlinkClick r:id="rId8"/>
              </a:rPr>
              <a:t>Intro to Google </a:t>
            </a:r>
            <a:r>
              <a:rPr lang="en-GB" sz="1050" dirty="0" err="1">
                <a:hlinkClick r:id="rId8"/>
              </a:rPr>
              <a:t>Colab</a:t>
            </a:r>
            <a:endParaRPr lang="en-GB" sz="1050" dirty="0"/>
          </a:p>
        </p:txBody>
      </p:sp>
      <p:pic>
        <p:nvPicPr>
          <p:cNvPr id="14" name="Picture 13">
            <a:extLst>
              <a:ext uri="{FF2B5EF4-FFF2-40B4-BE49-F238E27FC236}">
                <a16:creationId xmlns:a16="http://schemas.microsoft.com/office/drawing/2014/main" id="{2F5A58F9-5834-44C0-B702-343311698552}"/>
              </a:ext>
            </a:extLst>
          </p:cNvPr>
          <p:cNvPicPr>
            <a:picLocks noChangeAspect="1"/>
          </p:cNvPicPr>
          <p:nvPr/>
        </p:nvPicPr>
        <p:blipFill>
          <a:blip r:embed="rId9"/>
          <a:stretch>
            <a:fillRect/>
          </a:stretch>
        </p:blipFill>
        <p:spPr>
          <a:xfrm>
            <a:off x="6860995" y="4634153"/>
            <a:ext cx="2513565" cy="844350"/>
          </a:xfrm>
          <a:prstGeom prst="rect">
            <a:avLst/>
          </a:prstGeom>
        </p:spPr>
      </p:pic>
      <p:pic>
        <p:nvPicPr>
          <p:cNvPr id="15" name="Picture 14">
            <a:extLst>
              <a:ext uri="{FF2B5EF4-FFF2-40B4-BE49-F238E27FC236}">
                <a16:creationId xmlns:a16="http://schemas.microsoft.com/office/drawing/2014/main" id="{60E82BE5-5F15-4906-A630-EB1810FBF883}"/>
              </a:ext>
            </a:extLst>
          </p:cNvPr>
          <p:cNvPicPr>
            <a:picLocks noChangeAspect="1"/>
          </p:cNvPicPr>
          <p:nvPr/>
        </p:nvPicPr>
        <p:blipFill>
          <a:blip r:embed="rId10"/>
          <a:stretch>
            <a:fillRect/>
          </a:stretch>
        </p:blipFill>
        <p:spPr>
          <a:xfrm>
            <a:off x="7153889" y="3234056"/>
            <a:ext cx="1738312" cy="1081519"/>
          </a:xfrm>
          <a:prstGeom prst="rect">
            <a:avLst/>
          </a:prstGeom>
        </p:spPr>
      </p:pic>
      <p:pic>
        <p:nvPicPr>
          <p:cNvPr id="16" name="Picture 15">
            <a:extLst>
              <a:ext uri="{FF2B5EF4-FFF2-40B4-BE49-F238E27FC236}">
                <a16:creationId xmlns:a16="http://schemas.microsoft.com/office/drawing/2014/main" id="{D434AB08-9757-4ADB-8B51-D90D103F9EF7}"/>
              </a:ext>
            </a:extLst>
          </p:cNvPr>
          <p:cNvPicPr>
            <a:picLocks noChangeAspect="1"/>
          </p:cNvPicPr>
          <p:nvPr/>
        </p:nvPicPr>
        <p:blipFill>
          <a:blip r:embed="rId11"/>
          <a:stretch>
            <a:fillRect/>
          </a:stretch>
        </p:blipFill>
        <p:spPr>
          <a:xfrm>
            <a:off x="6860995" y="2399983"/>
            <a:ext cx="2324100" cy="607171"/>
          </a:xfrm>
          <a:prstGeom prst="rect">
            <a:avLst/>
          </a:prstGeom>
        </p:spPr>
      </p:pic>
      <p:sp>
        <p:nvSpPr>
          <p:cNvPr id="13" name="TextBox 12">
            <a:extLst>
              <a:ext uri="{FF2B5EF4-FFF2-40B4-BE49-F238E27FC236}">
                <a16:creationId xmlns:a16="http://schemas.microsoft.com/office/drawing/2014/main" id="{6382F837-888C-41A1-AE37-71838A825141}"/>
              </a:ext>
            </a:extLst>
          </p:cNvPr>
          <p:cNvSpPr txBox="1"/>
          <p:nvPr/>
        </p:nvSpPr>
        <p:spPr>
          <a:xfrm>
            <a:off x="3196846" y="5981586"/>
            <a:ext cx="1146554" cy="369332"/>
          </a:xfrm>
          <a:prstGeom prst="rect">
            <a:avLst/>
          </a:prstGeom>
          <a:noFill/>
        </p:spPr>
        <p:txBody>
          <a:bodyPr wrap="square" rtlCol="0">
            <a:spAutoFit/>
          </a:bodyPr>
          <a:lstStyle/>
          <a:p>
            <a:r>
              <a:rPr lang="en-GB" dirty="0">
                <a:hlinkClick r:id="rId12"/>
              </a:rPr>
              <a:t>IRIS_data</a:t>
            </a:r>
            <a:endParaRPr lang="en-GB" dirty="0"/>
          </a:p>
        </p:txBody>
      </p:sp>
      <p:sp>
        <p:nvSpPr>
          <p:cNvPr id="24" name="TextBox 23">
            <a:extLst>
              <a:ext uri="{FF2B5EF4-FFF2-40B4-BE49-F238E27FC236}">
                <a16:creationId xmlns:a16="http://schemas.microsoft.com/office/drawing/2014/main" id="{11992121-6571-436D-9291-87A6BD66D0FC}"/>
              </a:ext>
            </a:extLst>
          </p:cNvPr>
          <p:cNvSpPr txBox="1"/>
          <p:nvPr/>
        </p:nvSpPr>
        <p:spPr>
          <a:xfrm>
            <a:off x="4993323" y="5612254"/>
            <a:ext cx="2892816" cy="369332"/>
          </a:xfrm>
          <a:prstGeom prst="rect">
            <a:avLst/>
          </a:prstGeom>
          <a:noFill/>
        </p:spPr>
        <p:txBody>
          <a:bodyPr wrap="square" rtlCol="0">
            <a:spAutoFit/>
          </a:bodyPr>
          <a:lstStyle/>
          <a:p>
            <a:r>
              <a:rPr lang="en-GB" dirty="0">
                <a:hlinkClick r:id="rId13"/>
              </a:rPr>
              <a:t>GitHub – </a:t>
            </a:r>
            <a:r>
              <a:rPr lang="en-GB" dirty="0" err="1">
                <a:hlinkClick r:id="rId13"/>
              </a:rPr>
              <a:t>Jupyter</a:t>
            </a:r>
            <a:r>
              <a:rPr lang="en-GB" dirty="0">
                <a:hlinkClick r:id="rId13"/>
              </a:rPr>
              <a:t> Notebook</a:t>
            </a:r>
            <a:endParaRPr lang="en-GB" dirty="0"/>
          </a:p>
        </p:txBody>
      </p:sp>
      <p:sp>
        <p:nvSpPr>
          <p:cNvPr id="4" name="TextBox 3">
            <a:extLst>
              <a:ext uri="{FF2B5EF4-FFF2-40B4-BE49-F238E27FC236}">
                <a16:creationId xmlns:a16="http://schemas.microsoft.com/office/drawing/2014/main" id="{8B4D1BA9-17E2-4668-8DD9-DA6CD6875821}"/>
              </a:ext>
            </a:extLst>
          </p:cNvPr>
          <p:cNvSpPr txBox="1"/>
          <p:nvPr/>
        </p:nvSpPr>
        <p:spPr>
          <a:xfrm>
            <a:off x="135142" y="5366226"/>
            <a:ext cx="2186361" cy="246221"/>
          </a:xfrm>
          <a:prstGeom prst="rect">
            <a:avLst/>
          </a:prstGeom>
          <a:noFill/>
        </p:spPr>
        <p:txBody>
          <a:bodyPr wrap="square" rtlCol="0">
            <a:spAutoFit/>
          </a:bodyPr>
          <a:lstStyle/>
          <a:p>
            <a:r>
              <a:rPr lang="en-GB" sz="1000" dirty="0"/>
              <a:t>Right click “copy link”</a:t>
            </a:r>
          </a:p>
        </p:txBody>
      </p:sp>
      <p:pic>
        <p:nvPicPr>
          <p:cNvPr id="8" name="Graphic 7" descr="Arrow: Slight curve">
            <a:extLst>
              <a:ext uri="{FF2B5EF4-FFF2-40B4-BE49-F238E27FC236}">
                <a16:creationId xmlns:a16="http://schemas.microsoft.com/office/drawing/2014/main" id="{7070F8F8-7DF6-4C97-90E5-3CE3BE9DFD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7393" y="5528352"/>
            <a:ext cx="389028" cy="389028"/>
          </a:xfrm>
          <a:prstGeom prst="rect">
            <a:avLst/>
          </a:prstGeom>
        </p:spPr>
      </p:pic>
    </p:spTree>
    <p:extLst>
      <p:ext uri="{BB962C8B-B14F-4D97-AF65-F5344CB8AC3E}">
        <p14:creationId xmlns:p14="http://schemas.microsoft.com/office/powerpoint/2010/main" val="3254189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14:30 – Group work</a:t>
            </a:r>
            <a:endParaRPr lang="en-GB" sz="2800" dirty="0"/>
          </a:p>
        </p:txBody>
      </p:sp>
      <p:pic>
        <p:nvPicPr>
          <p:cNvPr id="5" name="Graphic 4" descr="Clock">
            <a:extLst>
              <a:ext uri="{FF2B5EF4-FFF2-40B4-BE49-F238E27FC236}">
                <a16:creationId xmlns:a16="http://schemas.microsoft.com/office/drawing/2014/main" id="{2B5F8425-E151-41DA-AC02-8311A21A8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ACDD2FF4-05E4-4412-8555-2476219D0DA2}"/>
              </a:ext>
            </a:extLst>
          </p:cNvPr>
          <p:cNvSpPr txBox="1"/>
          <p:nvPr/>
        </p:nvSpPr>
        <p:spPr>
          <a:xfrm>
            <a:off x="1181100" y="1310759"/>
            <a:ext cx="1504950" cy="369332"/>
          </a:xfrm>
          <a:prstGeom prst="rect">
            <a:avLst/>
          </a:prstGeom>
          <a:noFill/>
        </p:spPr>
        <p:txBody>
          <a:bodyPr wrap="square" rtlCol="0">
            <a:spAutoFit/>
          </a:bodyPr>
          <a:lstStyle/>
          <a:p>
            <a:r>
              <a:rPr lang="en-GB" dirty="0"/>
              <a:t>60 minutes</a:t>
            </a:r>
          </a:p>
        </p:txBody>
      </p:sp>
      <p:sp>
        <p:nvSpPr>
          <p:cNvPr id="7" name="Rectangle 6">
            <a:extLst>
              <a:ext uri="{FF2B5EF4-FFF2-40B4-BE49-F238E27FC236}">
                <a16:creationId xmlns:a16="http://schemas.microsoft.com/office/drawing/2014/main" id="{F6EB0E4F-78FC-4D7C-9F89-E4E49C932158}"/>
              </a:ext>
            </a:extLst>
          </p:cNvPr>
          <p:cNvSpPr/>
          <p:nvPr/>
        </p:nvSpPr>
        <p:spPr>
          <a:xfrm>
            <a:off x="533400" y="5186660"/>
            <a:ext cx="4953000" cy="646331"/>
          </a:xfrm>
          <a:prstGeom prst="rect">
            <a:avLst/>
          </a:prstGeom>
        </p:spPr>
        <p:txBody>
          <a:bodyPr>
            <a:spAutoFit/>
          </a:bodyPr>
          <a:lstStyle/>
          <a:p>
            <a:r>
              <a:rPr lang="en-GB" b="1" dirty="0"/>
              <a:t>Groups of, say 3?</a:t>
            </a:r>
          </a:p>
          <a:p>
            <a:endParaRPr lang="en-GB" b="1" dirty="0"/>
          </a:p>
        </p:txBody>
      </p:sp>
      <p:sp>
        <p:nvSpPr>
          <p:cNvPr id="8" name="Rectangle: Rounded Corners 7">
            <a:extLst>
              <a:ext uri="{FF2B5EF4-FFF2-40B4-BE49-F238E27FC236}">
                <a16:creationId xmlns:a16="http://schemas.microsoft.com/office/drawing/2014/main" id="{A83576C9-4581-45CE-BCD2-CACFC8F15BA8}"/>
              </a:ext>
            </a:extLst>
          </p:cNvPr>
          <p:cNvSpPr/>
          <p:nvPr/>
        </p:nvSpPr>
        <p:spPr>
          <a:xfrm>
            <a:off x="2224805" y="3093043"/>
            <a:ext cx="5204695" cy="1227551"/>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Using ICT data can we predict how much a project is likely to slip?</a:t>
            </a:r>
          </a:p>
        </p:txBody>
      </p:sp>
      <p:sp>
        <p:nvSpPr>
          <p:cNvPr id="9" name="Rectangle 8">
            <a:extLst>
              <a:ext uri="{FF2B5EF4-FFF2-40B4-BE49-F238E27FC236}">
                <a16:creationId xmlns:a16="http://schemas.microsoft.com/office/drawing/2014/main" id="{DB663EAF-514A-43A9-AB64-29D917A7A4BB}"/>
              </a:ext>
            </a:extLst>
          </p:cNvPr>
          <p:cNvSpPr/>
          <p:nvPr/>
        </p:nvSpPr>
        <p:spPr>
          <a:xfrm>
            <a:off x="4276874" y="6014858"/>
            <a:ext cx="1261642" cy="369332"/>
          </a:xfrm>
          <a:prstGeom prst="rect">
            <a:avLst/>
          </a:prstGeom>
        </p:spPr>
        <p:txBody>
          <a:bodyPr wrap="square">
            <a:spAutoFit/>
          </a:bodyPr>
          <a:lstStyle/>
          <a:p>
            <a:r>
              <a:rPr lang="en-GB" dirty="0">
                <a:hlinkClick r:id="rId5"/>
              </a:rPr>
              <a:t>ICT_data</a:t>
            </a:r>
            <a:endParaRPr lang="en-GB" dirty="0"/>
          </a:p>
        </p:txBody>
      </p:sp>
    </p:spTree>
    <p:extLst>
      <p:ext uri="{BB962C8B-B14F-4D97-AF65-F5344CB8AC3E}">
        <p14:creationId xmlns:p14="http://schemas.microsoft.com/office/powerpoint/2010/main" val="3970262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15:30 – Team presentations</a:t>
            </a:r>
          </a:p>
        </p:txBody>
      </p:sp>
      <p:pic>
        <p:nvPicPr>
          <p:cNvPr id="5" name="Graphic 4" descr="Clock">
            <a:extLst>
              <a:ext uri="{FF2B5EF4-FFF2-40B4-BE49-F238E27FC236}">
                <a16:creationId xmlns:a16="http://schemas.microsoft.com/office/drawing/2014/main" id="{93D8209D-4008-4501-BABE-D560571B1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700" y="1038225"/>
            <a:ext cx="914400" cy="914400"/>
          </a:xfrm>
          <a:prstGeom prst="rect">
            <a:avLst/>
          </a:prstGeom>
        </p:spPr>
      </p:pic>
      <p:sp>
        <p:nvSpPr>
          <p:cNvPr id="6" name="TextBox 5">
            <a:extLst>
              <a:ext uri="{FF2B5EF4-FFF2-40B4-BE49-F238E27FC236}">
                <a16:creationId xmlns:a16="http://schemas.microsoft.com/office/drawing/2014/main" id="{924E81EA-6EB7-495F-B659-685CED0D12E7}"/>
              </a:ext>
            </a:extLst>
          </p:cNvPr>
          <p:cNvSpPr txBox="1"/>
          <p:nvPr/>
        </p:nvSpPr>
        <p:spPr>
          <a:xfrm>
            <a:off x="1181100" y="1310759"/>
            <a:ext cx="1504950" cy="369332"/>
          </a:xfrm>
          <a:prstGeom prst="rect">
            <a:avLst/>
          </a:prstGeom>
          <a:noFill/>
        </p:spPr>
        <p:txBody>
          <a:bodyPr wrap="square" rtlCol="0">
            <a:spAutoFit/>
          </a:bodyPr>
          <a:lstStyle/>
          <a:p>
            <a:r>
              <a:rPr lang="en-GB" dirty="0"/>
              <a:t>30 minutes</a:t>
            </a:r>
          </a:p>
        </p:txBody>
      </p:sp>
      <p:pic>
        <p:nvPicPr>
          <p:cNvPr id="7" name="Graphic 6" descr="Teacher">
            <a:extLst>
              <a:ext uri="{FF2B5EF4-FFF2-40B4-BE49-F238E27FC236}">
                <a16:creationId xmlns:a16="http://schemas.microsoft.com/office/drawing/2014/main" id="{E63B1C22-E2FD-4294-8048-09457B7418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9075" y="2971799"/>
            <a:ext cx="1381125" cy="1381125"/>
          </a:xfrm>
          <a:prstGeom prst="rect">
            <a:avLst/>
          </a:prstGeom>
        </p:spPr>
      </p:pic>
      <p:sp>
        <p:nvSpPr>
          <p:cNvPr id="8" name="Rectangle 7">
            <a:extLst>
              <a:ext uri="{FF2B5EF4-FFF2-40B4-BE49-F238E27FC236}">
                <a16:creationId xmlns:a16="http://schemas.microsoft.com/office/drawing/2014/main" id="{CB3439B2-FF42-47AF-8895-284169E5EBE9}"/>
              </a:ext>
            </a:extLst>
          </p:cNvPr>
          <p:cNvSpPr/>
          <p:nvPr/>
        </p:nvSpPr>
        <p:spPr>
          <a:xfrm>
            <a:off x="3196285" y="6022590"/>
            <a:ext cx="3604757" cy="369332"/>
          </a:xfrm>
          <a:prstGeom prst="rect">
            <a:avLst/>
          </a:prstGeom>
        </p:spPr>
        <p:txBody>
          <a:bodyPr wrap="square">
            <a:spAutoFit/>
          </a:bodyPr>
          <a:lstStyle/>
          <a:p>
            <a:r>
              <a:rPr lang="en-GB" dirty="0">
                <a:hlinkClick r:id="rId7"/>
              </a:rPr>
              <a:t>Upload when finished to Dropbox</a:t>
            </a:r>
            <a:endParaRPr lang="en-GB" dirty="0"/>
          </a:p>
        </p:txBody>
      </p:sp>
      <p:sp>
        <p:nvSpPr>
          <p:cNvPr id="9" name="Rectangle 8">
            <a:extLst>
              <a:ext uri="{FF2B5EF4-FFF2-40B4-BE49-F238E27FC236}">
                <a16:creationId xmlns:a16="http://schemas.microsoft.com/office/drawing/2014/main" id="{5DC2EBEB-13E9-4178-A88C-732D83A2BE54}"/>
              </a:ext>
            </a:extLst>
          </p:cNvPr>
          <p:cNvSpPr/>
          <p:nvPr/>
        </p:nvSpPr>
        <p:spPr>
          <a:xfrm>
            <a:off x="3135841" y="5530403"/>
            <a:ext cx="3454473" cy="369332"/>
          </a:xfrm>
          <a:prstGeom prst="rect">
            <a:avLst/>
          </a:prstGeom>
        </p:spPr>
        <p:txBody>
          <a:bodyPr wrap="square">
            <a:spAutoFit/>
          </a:bodyPr>
          <a:lstStyle/>
          <a:p>
            <a:r>
              <a:rPr lang="en-GB" dirty="0">
                <a:hlinkClick r:id="rId8"/>
              </a:rPr>
              <a:t>Template PowerPoint presentation</a:t>
            </a:r>
            <a:endParaRPr lang="en-GB" dirty="0"/>
          </a:p>
        </p:txBody>
      </p:sp>
    </p:spTree>
    <p:extLst>
      <p:ext uri="{BB962C8B-B14F-4D97-AF65-F5344CB8AC3E}">
        <p14:creationId xmlns:p14="http://schemas.microsoft.com/office/powerpoint/2010/main" val="22771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79">
            <a:extLst>
              <a:ext uri="{FF2B5EF4-FFF2-40B4-BE49-F238E27FC236}">
                <a16:creationId xmlns:a16="http://schemas.microsoft.com/office/drawing/2014/main" id="{C67A6071-C951-46B4-AB0B-F4604F61B5D1}"/>
              </a:ext>
            </a:extLst>
          </p:cNvPr>
          <p:cNvSpPr/>
          <p:nvPr/>
        </p:nvSpPr>
        <p:spPr>
          <a:xfrm>
            <a:off x="336561" y="-51539"/>
            <a:ext cx="6793992" cy="685800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de-DE" dirty="0">
              <a:solidFill>
                <a:prstClr val="white"/>
              </a:solidFill>
              <a:latin typeface="Trim" panose="02000000000000000000" pitchFamily="50" charset="0"/>
            </a:endParaRPr>
          </a:p>
        </p:txBody>
      </p:sp>
      <p:pic>
        <p:nvPicPr>
          <p:cNvPr id="34" name="Picture 33">
            <a:extLst>
              <a:ext uri="{FF2B5EF4-FFF2-40B4-BE49-F238E27FC236}">
                <a16:creationId xmlns:a16="http://schemas.microsoft.com/office/drawing/2014/main" id="{8A04D4D2-550F-4617-B577-49403644D923}"/>
              </a:ext>
            </a:extLst>
          </p:cNvPr>
          <p:cNvPicPr>
            <a:picLocks noChangeAspect="1"/>
          </p:cNvPicPr>
          <p:nvPr/>
        </p:nvPicPr>
        <p:blipFill>
          <a:blip r:embed="rId2"/>
          <a:stretch>
            <a:fillRect/>
          </a:stretch>
        </p:blipFill>
        <p:spPr>
          <a:xfrm>
            <a:off x="2962497" y="4812832"/>
            <a:ext cx="3216568" cy="1812267"/>
          </a:xfrm>
          <a:prstGeom prst="rect">
            <a:avLst/>
          </a:prstGeom>
        </p:spPr>
      </p:pic>
      <p:pic>
        <p:nvPicPr>
          <p:cNvPr id="30" name="Picture 29">
            <a:extLst>
              <a:ext uri="{FF2B5EF4-FFF2-40B4-BE49-F238E27FC236}">
                <a16:creationId xmlns:a16="http://schemas.microsoft.com/office/drawing/2014/main" id="{4D5171D4-8B80-46DE-B544-CD52F18F6ACE}"/>
              </a:ext>
            </a:extLst>
          </p:cNvPr>
          <p:cNvPicPr>
            <a:picLocks noChangeAspect="1"/>
          </p:cNvPicPr>
          <p:nvPr/>
        </p:nvPicPr>
        <p:blipFill>
          <a:blip r:embed="rId3"/>
          <a:stretch>
            <a:fillRect/>
          </a:stretch>
        </p:blipFill>
        <p:spPr>
          <a:xfrm>
            <a:off x="1352739" y="2637468"/>
            <a:ext cx="4875013" cy="2080801"/>
          </a:xfrm>
          <a:prstGeom prst="rect">
            <a:avLst/>
          </a:prstGeom>
        </p:spPr>
      </p:pic>
      <p:pic>
        <p:nvPicPr>
          <p:cNvPr id="2" name="Picture 1">
            <a:extLst>
              <a:ext uri="{FF2B5EF4-FFF2-40B4-BE49-F238E27FC236}">
                <a16:creationId xmlns:a16="http://schemas.microsoft.com/office/drawing/2014/main" id="{C4435F77-284D-48EA-B89D-8B93D64A8231}"/>
              </a:ext>
            </a:extLst>
          </p:cNvPr>
          <p:cNvPicPr>
            <a:picLocks noChangeAspect="1"/>
          </p:cNvPicPr>
          <p:nvPr/>
        </p:nvPicPr>
        <p:blipFill>
          <a:blip r:embed="rId4"/>
          <a:stretch>
            <a:fillRect/>
          </a:stretch>
        </p:blipFill>
        <p:spPr>
          <a:xfrm>
            <a:off x="1296051" y="588196"/>
            <a:ext cx="4875012" cy="1787200"/>
          </a:xfrm>
          <a:prstGeom prst="rect">
            <a:avLst/>
          </a:prstGeom>
        </p:spPr>
      </p:pic>
      <p:pic>
        <p:nvPicPr>
          <p:cNvPr id="55" name="Picture 54">
            <a:extLst>
              <a:ext uri="{FF2B5EF4-FFF2-40B4-BE49-F238E27FC236}">
                <a16:creationId xmlns:a16="http://schemas.microsoft.com/office/drawing/2014/main" id="{F5AE5962-421A-4239-8991-65F497D029B1}"/>
              </a:ext>
            </a:extLst>
          </p:cNvPr>
          <p:cNvPicPr>
            <a:picLocks noChangeAspect="1"/>
          </p:cNvPicPr>
          <p:nvPr/>
        </p:nvPicPr>
        <p:blipFill rotWithShape="1">
          <a:blip r:embed="rId5"/>
          <a:srcRect l="7843" t="7684" r="9690" b="8187"/>
          <a:stretch/>
        </p:blipFill>
        <p:spPr>
          <a:xfrm>
            <a:off x="2701465" y="3615257"/>
            <a:ext cx="98158" cy="100583"/>
          </a:xfrm>
          <a:prstGeom prst="rect">
            <a:avLst/>
          </a:prstGeom>
        </p:spPr>
      </p:pic>
      <p:sp>
        <p:nvSpPr>
          <p:cNvPr id="12" name="TextBox 11">
            <a:extLst>
              <a:ext uri="{FF2B5EF4-FFF2-40B4-BE49-F238E27FC236}">
                <a16:creationId xmlns:a16="http://schemas.microsoft.com/office/drawing/2014/main" id="{51324AAE-D6A8-49AA-94FD-E6936C581F8C}"/>
              </a:ext>
            </a:extLst>
          </p:cNvPr>
          <p:cNvSpPr txBox="1"/>
          <p:nvPr/>
        </p:nvSpPr>
        <p:spPr>
          <a:xfrm>
            <a:off x="6416552" y="534217"/>
            <a:ext cx="758440" cy="689876"/>
          </a:xfrm>
          <a:prstGeom prst="rect">
            <a:avLst/>
          </a:prstGeom>
        </p:spPr>
        <p:txBody>
          <a:bodyPr vert="horz" wrap="none" lIns="91440" tIns="45720" rIns="91440" bIns="45720" rtlCol="0">
            <a:noAutofit/>
          </a:bodyPr>
          <a:lstStyle/>
          <a:p>
            <a:pPr defTabSz="457200">
              <a:lnSpc>
                <a:spcPct val="90000"/>
              </a:lnSpc>
              <a:defRPr/>
            </a:pPr>
            <a:r>
              <a:rPr lang="en-GB" sz="1200" dirty="0">
                <a:solidFill>
                  <a:srgbClr val="405162"/>
                </a:solidFill>
                <a:latin typeface="Trim SemiBold" panose="02000000000000000000" pitchFamily="50" charset="0"/>
              </a:rPr>
              <a:t>LEVEL</a:t>
            </a:r>
          </a:p>
          <a:p>
            <a:pPr defTabSz="457200">
              <a:lnSpc>
                <a:spcPct val="90000"/>
              </a:lnSpc>
              <a:defRPr/>
            </a:pPr>
            <a:r>
              <a:rPr lang="en-GB" sz="2400" dirty="0">
                <a:solidFill>
                  <a:srgbClr val="405162"/>
                </a:solidFill>
                <a:latin typeface="Trim SemiBold" panose="02000000000000000000" pitchFamily="50" charset="0"/>
              </a:rPr>
              <a:t>4</a:t>
            </a:r>
          </a:p>
        </p:txBody>
      </p:sp>
      <p:sp>
        <p:nvSpPr>
          <p:cNvPr id="14" name="TextBox 13">
            <a:extLst>
              <a:ext uri="{FF2B5EF4-FFF2-40B4-BE49-F238E27FC236}">
                <a16:creationId xmlns:a16="http://schemas.microsoft.com/office/drawing/2014/main" id="{E854306B-6913-4EE0-90F4-42E633D82910}"/>
              </a:ext>
            </a:extLst>
          </p:cNvPr>
          <p:cNvSpPr txBox="1"/>
          <p:nvPr/>
        </p:nvSpPr>
        <p:spPr>
          <a:xfrm>
            <a:off x="6416552" y="2622738"/>
            <a:ext cx="758440" cy="689876"/>
          </a:xfrm>
          <a:prstGeom prst="rect">
            <a:avLst/>
          </a:prstGeom>
        </p:spPr>
        <p:txBody>
          <a:bodyPr vert="horz" wrap="none" lIns="91440" tIns="45720" rIns="91440" bIns="45720" rtlCol="0">
            <a:noAutofit/>
          </a:bodyPr>
          <a:lstStyle/>
          <a:p>
            <a:pPr defTabSz="457200">
              <a:lnSpc>
                <a:spcPct val="90000"/>
              </a:lnSpc>
              <a:defRPr/>
            </a:pPr>
            <a:r>
              <a:rPr lang="en-GB" sz="1200" dirty="0">
                <a:solidFill>
                  <a:srgbClr val="405162"/>
                </a:solidFill>
                <a:latin typeface="Trim SemiBold" panose="02000000000000000000" pitchFamily="50" charset="0"/>
              </a:rPr>
              <a:t>LEVEL</a:t>
            </a:r>
          </a:p>
          <a:p>
            <a:pPr defTabSz="457200">
              <a:lnSpc>
                <a:spcPct val="90000"/>
              </a:lnSpc>
              <a:defRPr/>
            </a:pPr>
            <a:r>
              <a:rPr lang="en-GB" sz="2400" dirty="0">
                <a:solidFill>
                  <a:srgbClr val="405162"/>
                </a:solidFill>
                <a:latin typeface="Trim SemiBold" panose="02000000000000000000" pitchFamily="50" charset="0"/>
              </a:rPr>
              <a:t>2</a:t>
            </a:r>
          </a:p>
        </p:txBody>
      </p:sp>
      <p:sp>
        <p:nvSpPr>
          <p:cNvPr id="15" name="TextBox 14">
            <a:extLst>
              <a:ext uri="{FF2B5EF4-FFF2-40B4-BE49-F238E27FC236}">
                <a16:creationId xmlns:a16="http://schemas.microsoft.com/office/drawing/2014/main" id="{25B02861-5E04-4CC9-AA5E-F073B2F1EB80}"/>
              </a:ext>
            </a:extLst>
          </p:cNvPr>
          <p:cNvSpPr txBox="1"/>
          <p:nvPr/>
        </p:nvSpPr>
        <p:spPr>
          <a:xfrm>
            <a:off x="481425" y="538515"/>
            <a:ext cx="742071" cy="689876"/>
          </a:xfrm>
          <a:prstGeom prst="rect">
            <a:avLst/>
          </a:prstGeom>
        </p:spPr>
        <p:txBody>
          <a:bodyPr vert="horz" wrap="none" lIns="91440" tIns="45720" rIns="91440" bIns="45720" rtlCol="0">
            <a:noAutofit/>
          </a:bodyPr>
          <a:lstStyle/>
          <a:p>
            <a:pPr algn="r" defTabSz="457200">
              <a:lnSpc>
                <a:spcPct val="90000"/>
              </a:lnSpc>
              <a:defRPr/>
            </a:pPr>
            <a:r>
              <a:rPr lang="en-GB" sz="1200" dirty="0">
                <a:solidFill>
                  <a:srgbClr val="405162"/>
                </a:solidFill>
                <a:latin typeface="Trim SemiBold" panose="02000000000000000000" pitchFamily="50" charset="0"/>
              </a:rPr>
              <a:t>LEVEL</a:t>
            </a:r>
          </a:p>
          <a:p>
            <a:pPr algn="r" defTabSz="457200">
              <a:lnSpc>
                <a:spcPct val="90000"/>
              </a:lnSpc>
              <a:defRPr/>
            </a:pPr>
            <a:r>
              <a:rPr lang="en-GB" sz="2400" dirty="0">
                <a:solidFill>
                  <a:srgbClr val="405162"/>
                </a:solidFill>
                <a:latin typeface="Trim SemiBold" panose="02000000000000000000" pitchFamily="50" charset="0"/>
              </a:rPr>
              <a:t>3</a:t>
            </a:r>
          </a:p>
        </p:txBody>
      </p:sp>
      <p:sp>
        <p:nvSpPr>
          <p:cNvPr id="16" name="TextBox 15">
            <a:extLst>
              <a:ext uri="{FF2B5EF4-FFF2-40B4-BE49-F238E27FC236}">
                <a16:creationId xmlns:a16="http://schemas.microsoft.com/office/drawing/2014/main" id="{DD393029-E30D-4E48-8D24-A3139D9DBB66}"/>
              </a:ext>
            </a:extLst>
          </p:cNvPr>
          <p:cNvSpPr txBox="1"/>
          <p:nvPr/>
        </p:nvSpPr>
        <p:spPr>
          <a:xfrm>
            <a:off x="6422699" y="4983413"/>
            <a:ext cx="758440" cy="689876"/>
          </a:xfrm>
          <a:prstGeom prst="rect">
            <a:avLst/>
          </a:prstGeom>
        </p:spPr>
        <p:txBody>
          <a:bodyPr vert="horz" wrap="none" lIns="91440" tIns="45720" rIns="91440" bIns="45720" rtlCol="0">
            <a:noAutofit/>
          </a:bodyPr>
          <a:lstStyle/>
          <a:p>
            <a:pPr defTabSz="457200">
              <a:lnSpc>
                <a:spcPct val="90000"/>
              </a:lnSpc>
              <a:defRPr/>
            </a:pPr>
            <a:r>
              <a:rPr lang="en-GB" sz="1200" dirty="0">
                <a:solidFill>
                  <a:srgbClr val="405162"/>
                </a:solidFill>
                <a:latin typeface="Trim SemiBold" panose="02000000000000000000" pitchFamily="50" charset="0"/>
              </a:rPr>
              <a:t>LEVEL</a:t>
            </a:r>
          </a:p>
          <a:p>
            <a:pPr defTabSz="457200">
              <a:lnSpc>
                <a:spcPct val="90000"/>
              </a:lnSpc>
              <a:defRPr/>
            </a:pPr>
            <a:r>
              <a:rPr lang="en-GB" sz="2400" dirty="0">
                <a:solidFill>
                  <a:srgbClr val="405162"/>
                </a:solidFill>
                <a:latin typeface="Trim SemiBold" panose="02000000000000000000" pitchFamily="50" charset="0"/>
              </a:rPr>
              <a:t>0</a:t>
            </a:r>
          </a:p>
        </p:txBody>
      </p:sp>
      <p:sp>
        <p:nvSpPr>
          <p:cNvPr id="17" name="TextBox 16">
            <a:extLst>
              <a:ext uri="{FF2B5EF4-FFF2-40B4-BE49-F238E27FC236}">
                <a16:creationId xmlns:a16="http://schemas.microsoft.com/office/drawing/2014/main" id="{464FD6B2-A33C-423B-93E4-4378655DFCC2}"/>
              </a:ext>
            </a:extLst>
          </p:cNvPr>
          <p:cNvSpPr txBox="1"/>
          <p:nvPr/>
        </p:nvSpPr>
        <p:spPr>
          <a:xfrm>
            <a:off x="481425" y="2622738"/>
            <a:ext cx="742071" cy="1283548"/>
          </a:xfrm>
          <a:prstGeom prst="rect">
            <a:avLst/>
          </a:prstGeom>
        </p:spPr>
        <p:txBody>
          <a:bodyPr vert="horz" wrap="none" lIns="91440" tIns="45720" rIns="91440" bIns="45720" rtlCol="0">
            <a:noAutofit/>
          </a:bodyPr>
          <a:lstStyle/>
          <a:p>
            <a:pPr algn="r" defTabSz="457200">
              <a:lnSpc>
                <a:spcPct val="90000"/>
              </a:lnSpc>
              <a:defRPr/>
            </a:pPr>
            <a:endParaRPr lang="en-GB" sz="1200" dirty="0">
              <a:solidFill>
                <a:srgbClr val="405162"/>
              </a:solidFill>
              <a:latin typeface="Trim SemiBold" panose="02000000000000000000" pitchFamily="50" charset="0"/>
            </a:endParaRPr>
          </a:p>
          <a:p>
            <a:pPr algn="r" defTabSz="457200">
              <a:lnSpc>
                <a:spcPct val="90000"/>
              </a:lnSpc>
              <a:defRPr/>
            </a:pPr>
            <a:endParaRPr lang="en-GB" sz="1200" dirty="0">
              <a:solidFill>
                <a:srgbClr val="405162"/>
              </a:solidFill>
              <a:latin typeface="Trim SemiBold" panose="02000000000000000000" pitchFamily="50" charset="0"/>
            </a:endParaRPr>
          </a:p>
          <a:p>
            <a:pPr algn="r" defTabSz="457200">
              <a:lnSpc>
                <a:spcPct val="90000"/>
              </a:lnSpc>
              <a:defRPr/>
            </a:pPr>
            <a:r>
              <a:rPr lang="en-GB" sz="1200" dirty="0">
                <a:solidFill>
                  <a:srgbClr val="405162"/>
                </a:solidFill>
                <a:latin typeface="Trim SemiBold" panose="02000000000000000000" pitchFamily="50" charset="0"/>
              </a:rPr>
              <a:t>LEVEL</a:t>
            </a:r>
          </a:p>
          <a:p>
            <a:pPr algn="r" defTabSz="457200">
              <a:lnSpc>
                <a:spcPct val="90000"/>
              </a:lnSpc>
              <a:defRPr/>
            </a:pPr>
            <a:r>
              <a:rPr lang="en-GB" sz="2400" dirty="0">
                <a:solidFill>
                  <a:srgbClr val="405162"/>
                </a:solidFill>
                <a:latin typeface="Trim SemiBold" panose="02000000000000000000" pitchFamily="50" charset="0"/>
              </a:rPr>
              <a:t>1</a:t>
            </a:r>
          </a:p>
          <a:p>
            <a:pPr algn="r" defTabSz="457200">
              <a:lnSpc>
                <a:spcPct val="90000"/>
              </a:lnSpc>
              <a:defRPr/>
            </a:pPr>
            <a:r>
              <a:rPr lang="en-GB" sz="1100" dirty="0">
                <a:solidFill>
                  <a:srgbClr val="405162"/>
                </a:solidFill>
                <a:latin typeface="Trim SemiBold" panose="02000000000000000000" pitchFamily="50" charset="0"/>
              </a:rPr>
              <a:t>OGTC </a:t>
            </a:r>
          </a:p>
          <a:p>
            <a:pPr algn="r" defTabSz="457200">
              <a:lnSpc>
                <a:spcPct val="90000"/>
              </a:lnSpc>
              <a:defRPr/>
            </a:pPr>
            <a:r>
              <a:rPr lang="en-GB" sz="1100" dirty="0">
                <a:solidFill>
                  <a:srgbClr val="405162"/>
                </a:solidFill>
                <a:latin typeface="Trim SemiBold" panose="02000000000000000000" pitchFamily="50" charset="0"/>
              </a:rPr>
              <a:t>Entrance</a:t>
            </a:r>
          </a:p>
        </p:txBody>
      </p:sp>
      <p:pic>
        <p:nvPicPr>
          <p:cNvPr id="20" name="Picture Placeholder 7" descr="OGTC_MASTER_TORQUOISExxxhdpi.png">
            <a:extLst>
              <a:ext uri="{FF2B5EF4-FFF2-40B4-BE49-F238E27FC236}">
                <a16:creationId xmlns:a16="http://schemas.microsoft.com/office/drawing/2014/main" id="{24ABA354-B656-4660-9FF1-60BE469C0577}"/>
              </a:ext>
            </a:extLst>
          </p:cNvPr>
          <p:cNvPicPr>
            <a:picLocks noChangeAspect="1"/>
          </p:cNvPicPr>
          <p:nvPr/>
        </p:nvPicPr>
        <p:blipFill>
          <a:blip r:embed="rId6">
            <a:extLst>
              <a:ext uri="{28A0092B-C50C-407E-A947-70E740481C1C}">
                <a14:useLocalDpi xmlns:a14="http://schemas.microsoft.com/office/drawing/2010/main" val="0"/>
              </a:ext>
            </a:extLst>
          </a:blip>
          <a:srcRect t="888" b="888"/>
          <a:stretch>
            <a:fillRect/>
          </a:stretch>
        </p:blipFill>
        <p:spPr>
          <a:xfrm>
            <a:off x="7778496" y="160515"/>
            <a:ext cx="1598484" cy="1571354"/>
          </a:xfrm>
          <a:prstGeom prst="rect">
            <a:avLst/>
          </a:prstGeom>
        </p:spPr>
      </p:pic>
      <p:sp>
        <p:nvSpPr>
          <p:cNvPr id="22" name="TextBox 21">
            <a:extLst>
              <a:ext uri="{FF2B5EF4-FFF2-40B4-BE49-F238E27FC236}">
                <a16:creationId xmlns:a16="http://schemas.microsoft.com/office/drawing/2014/main" id="{B75965BA-8C3A-4BCC-BAB9-4D362A905DA9}"/>
              </a:ext>
            </a:extLst>
          </p:cNvPr>
          <p:cNvSpPr txBox="1"/>
          <p:nvPr/>
        </p:nvSpPr>
        <p:spPr>
          <a:xfrm>
            <a:off x="654442" y="5656179"/>
            <a:ext cx="1518782" cy="914400"/>
          </a:xfrm>
          <a:prstGeom prst="rect">
            <a:avLst/>
          </a:prstGeom>
        </p:spPr>
        <p:txBody>
          <a:bodyPr vert="horz" wrap="none" lIns="91440" tIns="45720" rIns="91440" bIns="45720" rtlCol="0">
            <a:noAutofit/>
          </a:bodyPr>
          <a:lstStyle>
            <a:defPPr>
              <a:defRPr lang="en-US"/>
            </a:defPPr>
            <a:lvl1pPr>
              <a:lnSpc>
                <a:spcPct val="90000"/>
              </a:lnSpc>
              <a:defRPr sz="1200">
                <a:solidFill>
                  <a:schemeClr val="accent6"/>
                </a:solidFill>
                <a:latin typeface="Trim SemiBold" panose="02000000000000000000" pitchFamily="50" charset="0"/>
              </a:defRPr>
            </a:lvl1pPr>
          </a:lstStyle>
          <a:p>
            <a:pPr defTabSz="457200">
              <a:defRPr/>
            </a:pPr>
            <a:r>
              <a:rPr lang="en-GB" sz="2800" dirty="0">
                <a:solidFill>
                  <a:srgbClr val="405162"/>
                </a:solidFill>
              </a:rPr>
              <a:t>Fire Escape </a:t>
            </a:r>
            <a:br>
              <a:rPr lang="en-GB" sz="2800" dirty="0">
                <a:solidFill>
                  <a:srgbClr val="405162"/>
                </a:solidFill>
              </a:rPr>
            </a:br>
            <a:r>
              <a:rPr lang="en-GB" sz="2800" dirty="0">
                <a:solidFill>
                  <a:srgbClr val="405162"/>
                </a:solidFill>
              </a:rPr>
              <a:t>Routes</a:t>
            </a:r>
          </a:p>
        </p:txBody>
      </p:sp>
      <p:pic>
        <p:nvPicPr>
          <p:cNvPr id="24" name="Picture 23">
            <a:extLst>
              <a:ext uri="{FF2B5EF4-FFF2-40B4-BE49-F238E27FC236}">
                <a16:creationId xmlns:a16="http://schemas.microsoft.com/office/drawing/2014/main" id="{AC2474A6-F8EB-4AFC-B331-4F4F730B49BA}"/>
              </a:ext>
            </a:extLst>
          </p:cNvPr>
          <p:cNvPicPr>
            <a:picLocks noChangeAspect="1"/>
          </p:cNvPicPr>
          <p:nvPr/>
        </p:nvPicPr>
        <p:blipFill>
          <a:blip r:embed="rId7"/>
          <a:stretch>
            <a:fillRect/>
          </a:stretch>
        </p:blipFill>
        <p:spPr>
          <a:xfrm>
            <a:off x="4444050" y="3139666"/>
            <a:ext cx="357814" cy="475590"/>
          </a:xfrm>
          <a:prstGeom prst="rect">
            <a:avLst/>
          </a:prstGeom>
        </p:spPr>
      </p:pic>
      <p:sp>
        <p:nvSpPr>
          <p:cNvPr id="39" name="Rectangle 38">
            <a:extLst>
              <a:ext uri="{FF2B5EF4-FFF2-40B4-BE49-F238E27FC236}">
                <a16:creationId xmlns:a16="http://schemas.microsoft.com/office/drawing/2014/main" id="{B9278C2F-ADC0-46FA-B29E-59D96404AB66}"/>
              </a:ext>
            </a:extLst>
          </p:cNvPr>
          <p:cNvSpPr/>
          <p:nvPr/>
        </p:nvSpPr>
        <p:spPr>
          <a:xfrm>
            <a:off x="7174992" y="1904723"/>
            <a:ext cx="2350008" cy="978729"/>
          </a:xfrm>
          <a:prstGeom prst="rect">
            <a:avLst/>
          </a:prstGeom>
        </p:spPr>
        <p:txBody>
          <a:bodyPr wrap="square">
            <a:spAutoFit/>
          </a:bodyPr>
          <a:lstStyle/>
          <a:p>
            <a:pPr algn="ctr" defTabSz="457200">
              <a:lnSpc>
                <a:spcPct val="90000"/>
              </a:lnSpc>
              <a:defRPr/>
            </a:pPr>
            <a:r>
              <a:rPr lang="en-GB" sz="1600" b="1" dirty="0">
                <a:solidFill>
                  <a:srgbClr val="39BAC4"/>
                </a:solidFill>
                <a:latin typeface="Calibri" panose="020F0502020204030204" pitchFamily="34" charset="0"/>
                <a:ea typeface="Calibri" panose="020F0502020204030204" pitchFamily="34" charset="0"/>
                <a:cs typeface="Times New Roman" panose="02020603050405020304" pitchFamily="18" charset="0"/>
              </a:rPr>
              <a:t>We expect responsible behaviour </a:t>
            </a:r>
            <a:br>
              <a:rPr lang="en-GB" sz="1600" b="1" dirty="0">
                <a:solidFill>
                  <a:srgbClr val="39BAC4"/>
                </a:solidFill>
                <a:latin typeface="Calibri" panose="020F0502020204030204" pitchFamily="34" charset="0"/>
                <a:ea typeface="Calibri" panose="020F0502020204030204" pitchFamily="34" charset="0"/>
                <a:cs typeface="Times New Roman" panose="02020603050405020304" pitchFamily="18" charset="0"/>
              </a:rPr>
            </a:br>
            <a:r>
              <a:rPr lang="en-GB" sz="1600" b="1" dirty="0">
                <a:solidFill>
                  <a:srgbClr val="39BAC4"/>
                </a:solidFill>
                <a:latin typeface="Calibri" panose="020F0502020204030204" pitchFamily="34" charset="0"/>
                <a:ea typeface="Calibri" panose="020F0502020204030204" pitchFamily="34" charset="0"/>
                <a:cs typeface="Times New Roman" panose="02020603050405020304" pitchFamily="18" charset="0"/>
              </a:rPr>
              <a:t>&amp;</a:t>
            </a:r>
            <a:r>
              <a:rPr lang="en-GB" sz="1600" dirty="0">
                <a:solidFill>
                  <a:srgbClr val="39BAC4"/>
                </a:solidFill>
                <a:latin typeface="Calibri" panose="020F0502020204030204" pitchFamily="34" charset="0"/>
                <a:ea typeface="Calibri" panose="020F0502020204030204" pitchFamily="34" charset="0"/>
                <a:cs typeface="Times New Roman" panose="02020603050405020304" pitchFamily="18" charset="0"/>
              </a:rPr>
              <a:t> </a:t>
            </a:r>
            <a:r>
              <a:rPr lang="en-GB" sz="1600" b="1" dirty="0">
                <a:solidFill>
                  <a:srgbClr val="39BAC4"/>
                </a:solidFill>
                <a:latin typeface="Calibri" panose="020F0502020204030204" pitchFamily="34" charset="0"/>
                <a:ea typeface="Calibri" panose="020F0502020204030204" pitchFamily="34" charset="0"/>
                <a:cs typeface="Times New Roman" panose="02020603050405020304" pitchFamily="18" charset="0"/>
              </a:rPr>
              <a:t>we will challenge anything less</a:t>
            </a:r>
            <a:endParaRPr lang="en-GB" sz="1600" dirty="0">
              <a:solidFill>
                <a:srgbClr val="39BAC4"/>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2" name="Picture 41">
            <a:extLst>
              <a:ext uri="{FF2B5EF4-FFF2-40B4-BE49-F238E27FC236}">
                <a16:creationId xmlns:a16="http://schemas.microsoft.com/office/drawing/2014/main" id="{C6F460D8-65F1-450E-A68C-C00E42763758}"/>
              </a:ext>
            </a:extLst>
          </p:cNvPr>
          <p:cNvPicPr>
            <a:picLocks noChangeAspect="1"/>
          </p:cNvPicPr>
          <p:nvPr/>
        </p:nvPicPr>
        <p:blipFill>
          <a:blip r:embed="rId8">
            <a:duotone>
              <a:schemeClr val="accent4">
                <a:shade val="45000"/>
                <a:satMod val="135000"/>
              </a:schemeClr>
              <a:prstClr val="white"/>
            </a:duotone>
          </a:blip>
          <a:stretch>
            <a:fillRect/>
          </a:stretch>
        </p:blipFill>
        <p:spPr>
          <a:xfrm>
            <a:off x="3165557" y="5248654"/>
            <a:ext cx="159399" cy="159399"/>
          </a:xfrm>
          <a:prstGeom prst="rect">
            <a:avLst/>
          </a:prstGeom>
        </p:spPr>
      </p:pic>
      <p:pic>
        <p:nvPicPr>
          <p:cNvPr id="43" name="Picture 42">
            <a:extLst>
              <a:ext uri="{FF2B5EF4-FFF2-40B4-BE49-F238E27FC236}">
                <a16:creationId xmlns:a16="http://schemas.microsoft.com/office/drawing/2014/main" id="{76B00B8F-BCEA-4BD5-A4F8-6C178C4B07A8}"/>
              </a:ext>
            </a:extLst>
          </p:cNvPr>
          <p:cNvPicPr>
            <a:picLocks noChangeAspect="1"/>
          </p:cNvPicPr>
          <p:nvPr/>
        </p:nvPicPr>
        <p:blipFill>
          <a:blip r:embed="rId8">
            <a:duotone>
              <a:schemeClr val="accent4">
                <a:shade val="45000"/>
                <a:satMod val="135000"/>
              </a:schemeClr>
              <a:prstClr val="white"/>
            </a:duotone>
          </a:blip>
          <a:stretch>
            <a:fillRect/>
          </a:stretch>
        </p:blipFill>
        <p:spPr>
          <a:xfrm>
            <a:off x="3391460" y="5248653"/>
            <a:ext cx="159399" cy="159399"/>
          </a:xfrm>
          <a:prstGeom prst="rect">
            <a:avLst/>
          </a:prstGeom>
        </p:spPr>
      </p:pic>
      <p:pic>
        <p:nvPicPr>
          <p:cNvPr id="41" name="Picture 40">
            <a:extLst>
              <a:ext uri="{FF2B5EF4-FFF2-40B4-BE49-F238E27FC236}">
                <a16:creationId xmlns:a16="http://schemas.microsoft.com/office/drawing/2014/main" id="{B869F338-7E87-45F4-80EB-4EA1C9266238}"/>
              </a:ext>
            </a:extLst>
          </p:cNvPr>
          <p:cNvPicPr>
            <a:picLocks noChangeAspect="1"/>
          </p:cNvPicPr>
          <p:nvPr/>
        </p:nvPicPr>
        <p:blipFill>
          <a:blip r:embed="rId8">
            <a:duotone>
              <a:schemeClr val="accent4">
                <a:shade val="45000"/>
                <a:satMod val="135000"/>
              </a:schemeClr>
              <a:prstClr val="white"/>
            </a:duotone>
          </a:blip>
          <a:stretch>
            <a:fillRect/>
          </a:stretch>
        </p:blipFill>
        <p:spPr>
          <a:xfrm>
            <a:off x="2905860" y="1018693"/>
            <a:ext cx="193959" cy="193959"/>
          </a:xfrm>
          <a:prstGeom prst="rect">
            <a:avLst/>
          </a:prstGeom>
        </p:spPr>
      </p:pic>
      <p:pic>
        <p:nvPicPr>
          <p:cNvPr id="44" name="Picture 43">
            <a:extLst>
              <a:ext uri="{FF2B5EF4-FFF2-40B4-BE49-F238E27FC236}">
                <a16:creationId xmlns:a16="http://schemas.microsoft.com/office/drawing/2014/main" id="{3012F4F6-EAEC-4E65-BE79-7127FDC63A72}"/>
              </a:ext>
            </a:extLst>
          </p:cNvPr>
          <p:cNvPicPr>
            <a:picLocks noChangeAspect="1"/>
          </p:cNvPicPr>
          <p:nvPr/>
        </p:nvPicPr>
        <p:blipFill>
          <a:blip r:embed="rId8">
            <a:duotone>
              <a:schemeClr val="accent4">
                <a:shade val="45000"/>
                <a:satMod val="135000"/>
              </a:schemeClr>
              <a:prstClr val="white"/>
            </a:duotone>
          </a:blip>
          <a:stretch>
            <a:fillRect/>
          </a:stretch>
        </p:blipFill>
        <p:spPr>
          <a:xfrm>
            <a:off x="3211027" y="3015225"/>
            <a:ext cx="159399" cy="159399"/>
          </a:xfrm>
          <a:prstGeom prst="rect">
            <a:avLst/>
          </a:prstGeom>
        </p:spPr>
      </p:pic>
      <p:pic>
        <p:nvPicPr>
          <p:cNvPr id="45" name="Picture 44">
            <a:extLst>
              <a:ext uri="{FF2B5EF4-FFF2-40B4-BE49-F238E27FC236}">
                <a16:creationId xmlns:a16="http://schemas.microsoft.com/office/drawing/2014/main" id="{E0E951F6-C6E8-4C90-8D08-ACD85A4F8AD1}"/>
              </a:ext>
            </a:extLst>
          </p:cNvPr>
          <p:cNvPicPr>
            <a:picLocks noChangeAspect="1"/>
          </p:cNvPicPr>
          <p:nvPr/>
        </p:nvPicPr>
        <p:blipFill>
          <a:blip r:embed="rId8">
            <a:duotone>
              <a:schemeClr val="accent4">
                <a:shade val="45000"/>
                <a:satMod val="135000"/>
              </a:schemeClr>
              <a:prstClr val="white"/>
            </a:duotone>
          </a:blip>
          <a:stretch>
            <a:fillRect/>
          </a:stretch>
        </p:blipFill>
        <p:spPr>
          <a:xfrm>
            <a:off x="3433079" y="3014179"/>
            <a:ext cx="159399" cy="159399"/>
          </a:xfrm>
          <a:prstGeom prst="rect">
            <a:avLst/>
          </a:prstGeom>
        </p:spPr>
      </p:pic>
      <p:pic>
        <p:nvPicPr>
          <p:cNvPr id="32" name="Picture 31">
            <a:extLst>
              <a:ext uri="{FF2B5EF4-FFF2-40B4-BE49-F238E27FC236}">
                <a16:creationId xmlns:a16="http://schemas.microsoft.com/office/drawing/2014/main" id="{62BA0DE0-A153-44C1-992D-072771A097A6}"/>
              </a:ext>
            </a:extLst>
          </p:cNvPr>
          <p:cNvPicPr>
            <a:picLocks noChangeAspect="1"/>
          </p:cNvPicPr>
          <p:nvPr/>
        </p:nvPicPr>
        <p:blipFill rotWithShape="1">
          <a:blip r:embed="rId5"/>
          <a:srcRect l="7843" t="7684" r="9690" b="8187"/>
          <a:stretch/>
        </p:blipFill>
        <p:spPr>
          <a:xfrm>
            <a:off x="2842929" y="3207825"/>
            <a:ext cx="98158" cy="100583"/>
          </a:xfrm>
          <a:prstGeom prst="rect">
            <a:avLst/>
          </a:prstGeom>
        </p:spPr>
      </p:pic>
      <p:sp>
        <p:nvSpPr>
          <p:cNvPr id="28" name="Freeform: Shape 27">
            <a:extLst>
              <a:ext uri="{FF2B5EF4-FFF2-40B4-BE49-F238E27FC236}">
                <a16:creationId xmlns:a16="http://schemas.microsoft.com/office/drawing/2014/main" id="{32F7AAC7-028E-4901-B6A2-5920CE0962AE}"/>
              </a:ext>
            </a:extLst>
          </p:cNvPr>
          <p:cNvSpPr/>
          <p:nvPr/>
        </p:nvSpPr>
        <p:spPr>
          <a:xfrm>
            <a:off x="2949734" y="2574915"/>
            <a:ext cx="1287" cy="1192224"/>
          </a:xfrm>
          <a:custGeom>
            <a:avLst/>
            <a:gdLst>
              <a:gd name="connsiteX0" fmla="*/ 665019 w 665019"/>
              <a:gd name="connsiteY0" fmla="*/ 1241714 h 1241714"/>
              <a:gd name="connsiteX1" fmla="*/ 665019 w 665019"/>
              <a:gd name="connsiteY1" fmla="*/ 1054677 h 1241714"/>
              <a:gd name="connsiteX2" fmla="*/ 0 w 665019"/>
              <a:gd name="connsiteY2" fmla="*/ 1054677 h 1241714"/>
              <a:gd name="connsiteX3" fmla="*/ 0 w 665019"/>
              <a:gd name="connsiteY3" fmla="*/ 0 h 1241714"/>
              <a:gd name="connsiteX0" fmla="*/ 665019 w 665019"/>
              <a:gd name="connsiteY0" fmla="*/ 1366405 h 1366405"/>
              <a:gd name="connsiteX1" fmla="*/ 665019 w 665019"/>
              <a:gd name="connsiteY1" fmla="*/ 1179368 h 1366405"/>
              <a:gd name="connsiteX2" fmla="*/ 0 w 665019"/>
              <a:gd name="connsiteY2" fmla="*/ 1179368 h 1366405"/>
              <a:gd name="connsiteX3" fmla="*/ 5195 w 665019"/>
              <a:gd name="connsiteY3" fmla="*/ 0 h 1366405"/>
              <a:gd name="connsiteX0" fmla="*/ 661111 w 661111"/>
              <a:gd name="connsiteY0" fmla="*/ 1366405 h 1366405"/>
              <a:gd name="connsiteX1" fmla="*/ 661111 w 661111"/>
              <a:gd name="connsiteY1" fmla="*/ 1179368 h 1366405"/>
              <a:gd name="connsiteX2" fmla="*/ 0 w 661111"/>
              <a:gd name="connsiteY2" fmla="*/ 1245799 h 1366405"/>
              <a:gd name="connsiteX3" fmla="*/ 1287 w 661111"/>
              <a:gd name="connsiteY3" fmla="*/ 0 h 1366405"/>
              <a:gd name="connsiteX0" fmla="*/ 661111 w 661111"/>
              <a:gd name="connsiteY0" fmla="*/ 1366405 h 1366405"/>
              <a:gd name="connsiteX1" fmla="*/ 653295 w 661111"/>
              <a:gd name="connsiteY1" fmla="*/ 1249707 h 1366405"/>
              <a:gd name="connsiteX2" fmla="*/ 0 w 661111"/>
              <a:gd name="connsiteY2" fmla="*/ 1245799 h 1366405"/>
              <a:gd name="connsiteX3" fmla="*/ 1287 w 661111"/>
              <a:gd name="connsiteY3" fmla="*/ 0 h 1366405"/>
              <a:gd name="connsiteX0" fmla="*/ 661111 w 661111"/>
              <a:gd name="connsiteY0" fmla="*/ 1366405 h 1366405"/>
              <a:gd name="connsiteX1" fmla="*/ 657202 w 661111"/>
              <a:gd name="connsiteY1" fmla="*/ 1237984 h 1366405"/>
              <a:gd name="connsiteX2" fmla="*/ 0 w 661111"/>
              <a:gd name="connsiteY2" fmla="*/ 1245799 h 1366405"/>
              <a:gd name="connsiteX3" fmla="*/ 1287 w 661111"/>
              <a:gd name="connsiteY3" fmla="*/ 0 h 1366405"/>
              <a:gd name="connsiteX0" fmla="*/ 661111 w 661111"/>
              <a:gd name="connsiteY0" fmla="*/ 1366405 h 1366405"/>
              <a:gd name="connsiteX1" fmla="*/ 657202 w 661111"/>
              <a:gd name="connsiteY1" fmla="*/ 1245799 h 1366405"/>
              <a:gd name="connsiteX2" fmla="*/ 0 w 661111"/>
              <a:gd name="connsiteY2" fmla="*/ 1245799 h 1366405"/>
              <a:gd name="connsiteX3" fmla="*/ 1287 w 661111"/>
              <a:gd name="connsiteY3" fmla="*/ 0 h 1366405"/>
              <a:gd name="connsiteX0" fmla="*/ 657202 w 657202"/>
              <a:gd name="connsiteY0" fmla="*/ 1245799 h 1245799"/>
              <a:gd name="connsiteX1" fmla="*/ 0 w 657202"/>
              <a:gd name="connsiteY1" fmla="*/ 1245799 h 1245799"/>
              <a:gd name="connsiteX2" fmla="*/ 1287 w 657202"/>
              <a:gd name="connsiteY2" fmla="*/ 0 h 1245799"/>
              <a:gd name="connsiteX0" fmla="*/ 661028 w 661028"/>
              <a:gd name="connsiteY0" fmla="*/ 1233805 h 1245799"/>
              <a:gd name="connsiteX1" fmla="*/ 0 w 661028"/>
              <a:gd name="connsiteY1" fmla="*/ 1245799 h 1245799"/>
              <a:gd name="connsiteX2" fmla="*/ 1287 w 661028"/>
              <a:gd name="connsiteY2" fmla="*/ 0 h 1245799"/>
              <a:gd name="connsiteX0" fmla="*/ 0 w 1287"/>
              <a:gd name="connsiteY0" fmla="*/ 1245799 h 1245799"/>
              <a:gd name="connsiteX1" fmla="*/ 1287 w 1287"/>
              <a:gd name="connsiteY1" fmla="*/ 0 h 1245799"/>
            </a:gdLst>
            <a:ahLst/>
            <a:cxnLst>
              <a:cxn ang="0">
                <a:pos x="connsiteX0" y="connsiteY0"/>
              </a:cxn>
              <a:cxn ang="0">
                <a:pos x="connsiteX1" y="connsiteY1"/>
              </a:cxn>
            </a:cxnLst>
            <a:rect l="l" t="t" r="r" b="b"/>
            <a:pathLst>
              <a:path w="1287" h="1245799">
                <a:moveTo>
                  <a:pt x="0" y="1245799"/>
                </a:moveTo>
                <a:cubicBezTo>
                  <a:pt x="1732" y="852676"/>
                  <a:pt x="-445" y="393123"/>
                  <a:pt x="1287" y="0"/>
                </a:cubicBezTo>
              </a:path>
            </a:pathLst>
          </a:custGeom>
          <a:noFill/>
          <a:ln w="57150">
            <a:solidFill>
              <a:srgbClr val="47A12D">
                <a:alpha val="60000"/>
              </a:srgbClr>
            </a:solidFill>
            <a:headEnd type="oval" w="med" len="med"/>
            <a:tailEnd type="triangl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GB" dirty="0">
              <a:solidFill>
                <a:prstClr val="white"/>
              </a:solidFill>
              <a:latin typeface="Calibri"/>
            </a:endParaRPr>
          </a:p>
        </p:txBody>
      </p:sp>
      <p:sp>
        <p:nvSpPr>
          <p:cNvPr id="6" name="TextBox 5">
            <a:extLst>
              <a:ext uri="{FF2B5EF4-FFF2-40B4-BE49-F238E27FC236}">
                <a16:creationId xmlns:a16="http://schemas.microsoft.com/office/drawing/2014/main" id="{2AEAE6B6-EECE-4736-B322-863445118027}"/>
              </a:ext>
            </a:extLst>
          </p:cNvPr>
          <p:cNvSpPr txBox="1"/>
          <p:nvPr/>
        </p:nvSpPr>
        <p:spPr>
          <a:xfrm>
            <a:off x="481425" y="3836894"/>
            <a:ext cx="742071" cy="1748118"/>
          </a:xfrm>
          <a:prstGeom prst="rect">
            <a:avLst/>
          </a:prstGeom>
        </p:spPr>
        <p:txBody>
          <a:bodyPr vert="horz" wrap="square" lIns="91440" tIns="45720" rIns="91440" bIns="45720" rtlCol="0">
            <a:noAutofit/>
          </a:bodyPr>
          <a:lstStyle/>
          <a:p>
            <a:pPr algn="ctr" defTabSz="457200">
              <a:lnSpc>
                <a:spcPct val="90000"/>
              </a:lnSpc>
            </a:pPr>
            <a:endParaRPr lang="en-GB" sz="1600" dirty="0">
              <a:solidFill>
                <a:srgbClr val="405162"/>
              </a:solidFill>
              <a:latin typeface="Calibri"/>
            </a:endParaRPr>
          </a:p>
        </p:txBody>
      </p:sp>
      <p:sp>
        <p:nvSpPr>
          <p:cNvPr id="33" name="Freeform: Shape 32">
            <a:extLst>
              <a:ext uri="{FF2B5EF4-FFF2-40B4-BE49-F238E27FC236}">
                <a16:creationId xmlns:a16="http://schemas.microsoft.com/office/drawing/2014/main" id="{7CE50D61-BC4C-4BC3-818C-2374393B1574}"/>
              </a:ext>
            </a:extLst>
          </p:cNvPr>
          <p:cNvSpPr/>
          <p:nvPr/>
        </p:nvSpPr>
        <p:spPr>
          <a:xfrm>
            <a:off x="2949734" y="3522763"/>
            <a:ext cx="1269119" cy="306929"/>
          </a:xfrm>
          <a:custGeom>
            <a:avLst/>
            <a:gdLst>
              <a:gd name="connsiteX0" fmla="*/ 0 w 1353312"/>
              <a:gd name="connsiteY0" fmla="*/ 0 h 640080"/>
              <a:gd name="connsiteX1" fmla="*/ 0 w 1353312"/>
              <a:gd name="connsiteY1" fmla="*/ 246888 h 640080"/>
              <a:gd name="connsiteX2" fmla="*/ 274320 w 1353312"/>
              <a:gd name="connsiteY2" fmla="*/ 246888 h 640080"/>
              <a:gd name="connsiteX3" fmla="*/ 411480 w 1353312"/>
              <a:gd name="connsiteY3" fmla="*/ 384048 h 640080"/>
              <a:gd name="connsiteX4" fmla="*/ 640080 w 1353312"/>
              <a:gd name="connsiteY4" fmla="*/ 384048 h 640080"/>
              <a:gd name="connsiteX5" fmla="*/ 640080 w 1353312"/>
              <a:gd name="connsiteY5" fmla="*/ 640080 h 640080"/>
              <a:gd name="connsiteX6" fmla="*/ 1353312 w 1353312"/>
              <a:gd name="connsiteY6" fmla="*/ 640080 h 640080"/>
              <a:gd name="connsiteX0" fmla="*/ 1940944 w 1940944"/>
              <a:gd name="connsiteY0" fmla="*/ 11904 h 393192"/>
              <a:gd name="connsiteX1" fmla="*/ 0 w 1940944"/>
              <a:gd name="connsiteY1" fmla="*/ 0 h 393192"/>
              <a:gd name="connsiteX2" fmla="*/ 274320 w 1940944"/>
              <a:gd name="connsiteY2" fmla="*/ 0 h 393192"/>
              <a:gd name="connsiteX3" fmla="*/ 411480 w 1940944"/>
              <a:gd name="connsiteY3" fmla="*/ 137160 h 393192"/>
              <a:gd name="connsiteX4" fmla="*/ 640080 w 1940944"/>
              <a:gd name="connsiteY4" fmla="*/ 137160 h 393192"/>
              <a:gd name="connsiteX5" fmla="*/ 640080 w 1940944"/>
              <a:gd name="connsiteY5" fmla="*/ 393192 h 393192"/>
              <a:gd name="connsiteX6" fmla="*/ 1353312 w 1940944"/>
              <a:gd name="connsiteY6" fmla="*/ 393192 h 393192"/>
              <a:gd name="connsiteX0" fmla="*/ 1666624 w 1666624"/>
              <a:gd name="connsiteY0" fmla="*/ 11904 h 393192"/>
              <a:gd name="connsiteX1" fmla="*/ 1097280 w 1666624"/>
              <a:gd name="connsiteY1" fmla="*/ 94890 h 393192"/>
              <a:gd name="connsiteX2" fmla="*/ 0 w 1666624"/>
              <a:gd name="connsiteY2" fmla="*/ 0 h 393192"/>
              <a:gd name="connsiteX3" fmla="*/ 137160 w 1666624"/>
              <a:gd name="connsiteY3" fmla="*/ 137160 h 393192"/>
              <a:gd name="connsiteX4" fmla="*/ 365760 w 1666624"/>
              <a:gd name="connsiteY4" fmla="*/ 137160 h 393192"/>
              <a:gd name="connsiteX5" fmla="*/ 365760 w 1666624"/>
              <a:gd name="connsiteY5" fmla="*/ 393192 h 393192"/>
              <a:gd name="connsiteX6" fmla="*/ 1078992 w 1666624"/>
              <a:gd name="connsiteY6" fmla="*/ 393192 h 393192"/>
              <a:gd name="connsiteX0" fmla="*/ 1529464 w 1529464"/>
              <a:gd name="connsiteY0" fmla="*/ 0 h 381288"/>
              <a:gd name="connsiteX1" fmla="*/ 960120 w 1529464"/>
              <a:gd name="connsiteY1" fmla="*/ 82986 h 381288"/>
              <a:gd name="connsiteX2" fmla="*/ 992901 w 1529464"/>
              <a:gd name="connsiteY2" fmla="*/ 212383 h 381288"/>
              <a:gd name="connsiteX3" fmla="*/ 0 w 1529464"/>
              <a:gd name="connsiteY3" fmla="*/ 125256 h 381288"/>
              <a:gd name="connsiteX4" fmla="*/ 228600 w 1529464"/>
              <a:gd name="connsiteY4" fmla="*/ 125256 h 381288"/>
              <a:gd name="connsiteX5" fmla="*/ 228600 w 1529464"/>
              <a:gd name="connsiteY5" fmla="*/ 381288 h 381288"/>
              <a:gd name="connsiteX6" fmla="*/ 941832 w 1529464"/>
              <a:gd name="connsiteY6" fmla="*/ 381288 h 381288"/>
              <a:gd name="connsiteX0" fmla="*/ 1529464 w 1529464"/>
              <a:gd name="connsiteY0" fmla="*/ 29158 h 410446"/>
              <a:gd name="connsiteX1" fmla="*/ 951494 w 1529464"/>
              <a:gd name="connsiteY1" fmla="*/ 0 h 410446"/>
              <a:gd name="connsiteX2" fmla="*/ 992901 w 1529464"/>
              <a:gd name="connsiteY2" fmla="*/ 241541 h 410446"/>
              <a:gd name="connsiteX3" fmla="*/ 0 w 1529464"/>
              <a:gd name="connsiteY3" fmla="*/ 154414 h 410446"/>
              <a:gd name="connsiteX4" fmla="*/ 228600 w 1529464"/>
              <a:gd name="connsiteY4" fmla="*/ 154414 h 410446"/>
              <a:gd name="connsiteX5" fmla="*/ 228600 w 1529464"/>
              <a:gd name="connsiteY5" fmla="*/ 410446 h 410446"/>
              <a:gd name="connsiteX6" fmla="*/ 941832 w 1529464"/>
              <a:gd name="connsiteY6" fmla="*/ 410446 h 410446"/>
              <a:gd name="connsiteX0" fmla="*/ 1529464 w 1529464"/>
              <a:gd name="connsiteY0" fmla="*/ 3278 h 384566"/>
              <a:gd name="connsiteX1" fmla="*/ 951494 w 1529464"/>
              <a:gd name="connsiteY1" fmla="*/ 0 h 384566"/>
              <a:gd name="connsiteX2" fmla="*/ 992901 w 1529464"/>
              <a:gd name="connsiteY2" fmla="*/ 215661 h 384566"/>
              <a:gd name="connsiteX3" fmla="*/ 0 w 1529464"/>
              <a:gd name="connsiteY3" fmla="*/ 128534 h 384566"/>
              <a:gd name="connsiteX4" fmla="*/ 228600 w 1529464"/>
              <a:gd name="connsiteY4" fmla="*/ 128534 h 384566"/>
              <a:gd name="connsiteX5" fmla="*/ 228600 w 1529464"/>
              <a:gd name="connsiteY5" fmla="*/ 384566 h 384566"/>
              <a:gd name="connsiteX6" fmla="*/ 941832 w 1529464"/>
              <a:gd name="connsiteY6" fmla="*/ 384566 h 384566"/>
              <a:gd name="connsiteX0" fmla="*/ 1300864 w 1300864"/>
              <a:gd name="connsiteY0" fmla="*/ 3278 h 384566"/>
              <a:gd name="connsiteX1" fmla="*/ 722894 w 1300864"/>
              <a:gd name="connsiteY1" fmla="*/ 0 h 384566"/>
              <a:gd name="connsiteX2" fmla="*/ 764301 w 1300864"/>
              <a:gd name="connsiteY2" fmla="*/ 215661 h 384566"/>
              <a:gd name="connsiteX3" fmla="*/ 99204 w 1300864"/>
              <a:gd name="connsiteY3" fmla="*/ 223424 h 384566"/>
              <a:gd name="connsiteX4" fmla="*/ 0 w 1300864"/>
              <a:gd name="connsiteY4" fmla="*/ 128534 h 384566"/>
              <a:gd name="connsiteX5" fmla="*/ 0 w 1300864"/>
              <a:gd name="connsiteY5" fmla="*/ 384566 h 384566"/>
              <a:gd name="connsiteX6" fmla="*/ 713232 w 1300864"/>
              <a:gd name="connsiteY6" fmla="*/ 384566 h 384566"/>
              <a:gd name="connsiteX0" fmla="*/ 1300864 w 1300864"/>
              <a:gd name="connsiteY0" fmla="*/ 3278 h 384566"/>
              <a:gd name="connsiteX1" fmla="*/ 722894 w 1300864"/>
              <a:gd name="connsiteY1" fmla="*/ 0 h 384566"/>
              <a:gd name="connsiteX2" fmla="*/ 764301 w 1300864"/>
              <a:gd name="connsiteY2" fmla="*/ 215661 h 384566"/>
              <a:gd name="connsiteX3" fmla="*/ 99204 w 1300864"/>
              <a:gd name="connsiteY3" fmla="*/ 223424 h 384566"/>
              <a:gd name="connsiteX4" fmla="*/ 0 w 1300864"/>
              <a:gd name="connsiteY4" fmla="*/ 128534 h 384566"/>
              <a:gd name="connsiteX5" fmla="*/ 0 w 1300864"/>
              <a:gd name="connsiteY5" fmla="*/ 384566 h 384566"/>
              <a:gd name="connsiteX6" fmla="*/ 773617 w 1300864"/>
              <a:gd name="connsiteY6" fmla="*/ 298302 h 384566"/>
              <a:gd name="connsiteX0" fmla="*/ 1300864 w 1300864"/>
              <a:gd name="connsiteY0" fmla="*/ 3278 h 384566"/>
              <a:gd name="connsiteX1" fmla="*/ 722894 w 1300864"/>
              <a:gd name="connsiteY1" fmla="*/ 0 h 384566"/>
              <a:gd name="connsiteX2" fmla="*/ 764301 w 1300864"/>
              <a:gd name="connsiteY2" fmla="*/ 215661 h 384566"/>
              <a:gd name="connsiteX3" fmla="*/ 99204 w 1300864"/>
              <a:gd name="connsiteY3" fmla="*/ 223424 h 384566"/>
              <a:gd name="connsiteX4" fmla="*/ 0 w 1300864"/>
              <a:gd name="connsiteY4" fmla="*/ 128534 h 384566"/>
              <a:gd name="connsiteX5" fmla="*/ 0 w 1300864"/>
              <a:gd name="connsiteY5" fmla="*/ 384566 h 384566"/>
              <a:gd name="connsiteX6" fmla="*/ 204273 w 1300864"/>
              <a:gd name="connsiteY6" fmla="*/ 177532 h 384566"/>
              <a:gd name="connsiteX0" fmla="*/ 1300864 w 1300864"/>
              <a:gd name="connsiteY0" fmla="*/ 3278 h 223424"/>
              <a:gd name="connsiteX1" fmla="*/ 722894 w 1300864"/>
              <a:gd name="connsiteY1" fmla="*/ 0 h 223424"/>
              <a:gd name="connsiteX2" fmla="*/ 764301 w 1300864"/>
              <a:gd name="connsiteY2" fmla="*/ 215661 h 223424"/>
              <a:gd name="connsiteX3" fmla="*/ 99204 w 1300864"/>
              <a:gd name="connsiteY3" fmla="*/ 223424 h 223424"/>
              <a:gd name="connsiteX4" fmla="*/ 0 w 1300864"/>
              <a:gd name="connsiteY4" fmla="*/ 128534 h 223424"/>
              <a:gd name="connsiteX5" fmla="*/ 0 w 1300864"/>
              <a:gd name="connsiteY5" fmla="*/ 168906 h 223424"/>
              <a:gd name="connsiteX6" fmla="*/ 204273 w 1300864"/>
              <a:gd name="connsiteY6" fmla="*/ 177532 h 223424"/>
              <a:gd name="connsiteX0" fmla="*/ 1300864 w 1300864"/>
              <a:gd name="connsiteY0" fmla="*/ 3278 h 241540"/>
              <a:gd name="connsiteX1" fmla="*/ 722894 w 1300864"/>
              <a:gd name="connsiteY1" fmla="*/ 0 h 241540"/>
              <a:gd name="connsiteX2" fmla="*/ 738422 w 1300864"/>
              <a:gd name="connsiteY2" fmla="*/ 241540 h 241540"/>
              <a:gd name="connsiteX3" fmla="*/ 99204 w 1300864"/>
              <a:gd name="connsiteY3" fmla="*/ 223424 h 241540"/>
              <a:gd name="connsiteX4" fmla="*/ 0 w 1300864"/>
              <a:gd name="connsiteY4" fmla="*/ 128534 h 241540"/>
              <a:gd name="connsiteX5" fmla="*/ 0 w 1300864"/>
              <a:gd name="connsiteY5" fmla="*/ 168906 h 241540"/>
              <a:gd name="connsiteX6" fmla="*/ 204273 w 1300864"/>
              <a:gd name="connsiteY6" fmla="*/ 177532 h 241540"/>
              <a:gd name="connsiteX0" fmla="*/ 1300864 w 1300864"/>
              <a:gd name="connsiteY0" fmla="*/ 3278 h 255170"/>
              <a:gd name="connsiteX1" fmla="*/ 722894 w 1300864"/>
              <a:gd name="connsiteY1" fmla="*/ 0 h 255170"/>
              <a:gd name="connsiteX2" fmla="*/ 738422 w 1300864"/>
              <a:gd name="connsiteY2" fmla="*/ 241540 h 255170"/>
              <a:gd name="connsiteX3" fmla="*/ 99204 w 1300864"/>
              <a:gd name="connsiteY3" fmla="*/ 223424 h 255170"/>
              <a:gd name="connsiteX4" fmla="*/ 0 w 1300864"/>
              <a:gd name="connsiteY4" fmla="*/ 128534 h 255170"/>
              <a:gd name="connsiteX5" fmla="*/ 0 w 1300864"/>
              <a:gd name="connsiteY5" fmla="*/ 168906 h 255170"/>
              <a:gd name="connsiteX6" fmla="*/ 31745 w 1300864"/>
              <a:gd name="connsiteY6" fmla="*/ 255170 h 255170"/>
              <a:gd name="connsiteX0" fmla="*/ 1300864 w 1300864"/>
              <a:gd name="connsiteY0" fmla="*/ 3278 h 306929"/>
              <a:gd name="connsiteX1" fmla="*/ 722894 w 1300864"/>
              <a:gd name="connsiteY1" fmla="*/ 0 h 306929"/>
              <a:gd name="connsiteX2" fmla="*/ 738422 w 1300864"/>
              <a:gd name="connsiteY2" fmla="*/ 241540 h 306929"/>
              <a:gd name="connsiteX3" fmla="*/ 99204 w 1300864"/>
              <a:gd name="connsiteY3" fmla="*/ 223424 h 306929"/>
              <a:gd name="connsiteX4" fmla="*/ 0 w 1300864"/>
              <a:gd name="connsiteY4" fmla="*/ 128534 h 306929"/>
              <a:gd name="connsiteX5" fmla="*/ 51758 w 1300864"/>
              <a:gd name="connsiteY5" fmla="*/ 306929 h 306929"/>
              <a:gd name="connsiteX6" fmla="*/ 31745 w 1300864"/>
              <a:gd name="connsiteY6" fmla="*/ 255170 h 306929"/>
              <a:gd name="connsiteX0" fmla="*/ 1269119 w 1269119"/>
              <a:gd name="connsiteY0" fmla="*/ 3278 h 306929"/>
              <a:gd name="connsiteX1" fmla="*/ 691149 w 1269119"/>
              <a:gd name="connsiteY1" fmla="*/ 0 h 306929"/>
              <a:gd name="connsiteX2" fmla="*/ 706677 w 1269119"/>
              <a:gd name="connsiteY2" fmla="*/ 241540 h 306929"/>
              <a:gd name="connsiteX3" fmla="*/ 67459 w 1269119"/>
              <a:gd name="connsiteY3" fmla="*/ 223424 h 306929"/>
              <a:gd name="connsiteX4" fmla="*/ 2760 w 1269119"/>
              <a:gd name="connsiteY4" fmla="*/ 249304 h 306929"/>
              <a:gd name="connsiteX5" fmla="*/ 20013 w 1269119"/>
              <a:gd name="connsiteY5" fmla="*/ 306929 h 306929"/>
              <a:gd name="connsiteX6" fmla="*/ 0 w 1269119"/>
              <a:gd name="connsiteY6" fmla="*/ 255170 h 30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9119" h="306929">
                <a:moveTo>
                  <a:pt x="1269119" y="3278"/>
                </a:moveTo>
                <a:lnTo>
                  <a:pt x="691149" y="0"/>
                </a:lnTo>
                <a:lnTo>
                  <a:pt x="706677" y="241540"/>
                </a:lnTo>
                <a:lnTo>
                  <a:pt x="67459" y="223424"/>
                </a:lnTo>
                <a:lnTo>
                  <a:pt x="2760" y="249304"/>
                </a:lnTo>
                <a:lnTo>
                  <a:pt x="20013" y="306929"/>
                </a:lnTo>
                <a:lnTo>
                  <a:pt x="0" y="255170"/>
                </a:lnTo>
              </a:path>
            </a:pathLst>
          </a:custGeom>
          <a:noFill/>
          <a:ln w="57150">
            <a:solidFill>
              <a:srgbClr val="47A12D">
                <a:alpha val="80000"/>
              </a:srgbClr>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GB">
              <a:solidFill>
                <a:prstClr val="white"/>
              </a:solidFill>
              <a:latin typeface="Calibri"/>
            </a:endParaRPr>
          </a:p>
        </p:txBody>
      </p:sp>
      <p:cxnSp>
        <p:nvCxnSpPr>
          <p:cNvPr id="29" name="Straight Connector 28">
            <a:extLst>
              <a:ext uri="{FF2B5EF4-FFF2-40B4-BE49-F238E27FC236}">
                <a16:creationId xmlns:a16="http://schemas.microsoft.com/office/drawing/2014/main" id="{DE0671B8-54DB-4F69-B1BF-A0D6082509DA}"/>
              </a:ext>
            </a:extLst>
          </p:cNvPr>
          <p:cNvCxnSpPr>
            <a:cxnSpLocks/>
          </p:cNvCxnSpPr>
          <p:nvPr/>
        </p:nvCxnSpPr>
        <p:spPr>
          <a:xfrm flipH="1">
            <a:off x="1523749" y="3476812"/>
            <a:ext cx="1403108" cy="310195"/>
          </a:xfrm>
          <a:prstGeom prst="line">
            <a:avLst/>
          </a:prstGeom>
          <a:noFill/>
          <a:ln w="57150">
            <a:solidFill>
              <a:srgbClr val="47A12D">
                <a:alpha val="60000"/>
              </a:srgb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35" name="Rectangle 34">
            <a:extLst>
              <a:ext uri="{FF2B5EF4-FFF2-40B4-BE49-F238E27FC236}">
                <a16:creationId xmlns:a16="http://schemas.microsoft.com/office/drawing/2014/main" id="{17BA9123-133C-488E-8860-22185794EADD}"/>
              </a:ext>
            </a:extLst>
          </p:cNvPr>
          <p:cNvSpPr/>
          <p:nvPr/>
        </p:nvSpPr>
        <p:spPr>
          <a:xfrm>
            <a:off x="7238386" y="2818790"/>
            <a:ext cx="2186678" cy="4049827"/>
          </a:xfrm>
          <a:prstGeom prst="rect">
            <a:avLst/>
          </a:prstGeom>
          <a:noFill/>
        </p:spPr>
        <p:txBody>
          <a:bodyPr wrap="square">
            <a:spAutoFit/>
          </a:bodyPr>
          <a:lstStyle/>
          <a:p>
            <a:pPr algn="ctr" defTabSz="457200">
              <a:spcAft>
                <a:spcPts val="600"/>
              </a:spcAft>
            </a:pPr>
            <a:r>
              <a:rPr lang="en-GB" sz="1100" b="1" dirty="0">
                <a:solidFill>
                  <a:srgbClr val="000000"/>
                </a:solidFill>
                <a:latin typeface="Arial" panose="020B0604020202020204" pitchFamily="34" charset="0"/>
                <a:ea typeface="Calibri" panose="020F0502020204030204" pitchFamily="34" charset="0"/>
                <a:cs typeface="Arial" panose="020B0604020202020204" pitchFamily="34" charset="0"/>
              </a:rPr>
              <a:t>Fire Emergency Evacuation of Building</a:t>
            </a:r>
          </a:p>
          <a:p>
            <a:pPr algn="ctr" defTabSz="457200">
              <a:spcAft>
                <a:spcPts val="600"/>
              </a:spcAft>
            </a:pPr>
            <a:endParaRPr lang="en-GB" sz="110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171450" indent="-171450" defTabSz="457200">
              <a:lnSpc>
                <a:spcPct val="90000"/>
              </a:lnSpc>
              <a:spcAft>
                <a:spcPts val="200"/>
              </a:spcAft>
              <a:buFont typeface="Arial" panose="020B0604020202020204" pitchFamily="34" charset="0"/>
              <a:buChar char="•"/>
            </a:pPr>
            <a:r>
              <a:rPr lang="en-GB" sz="1050" b="1" dirty="0">
                <a:solidFill>
                  <a:srgbClr val="000000"/>
                </a:solidFill>
                <a:latin typeface="Arial" panose="020B0604020202020204" pitchFamily="34" charset="0"/>
                <a:ea typeface="Calibri" panose="020F0502020204030204" pitchFamily="34" charset="0"/>
                <a:cs typeface="Arial" panose="020B0604020202020204" pitchFamily="34" charset="0"/>
              </a:rPr>
              <a:t>In the event of hearing the fire alarm please proceed immediately to the nearest available safest fire exit. </a:t>
            </a:r>
          </a:p>
          <a:p>
            <a:pPr marL="171450" indent="-171450" defTabSz="457200">
              <a:lnSpc>
                <a:spcPct val="90000"/>
              </a:lnSpc>
              <a:spcAft>
                <a:spcPts val="200"/>
              </a:spcAft>
              <a:buFont typeface="Arial" panose="020B0604020202020204" pitchFamily="34" charset="0"/>
              <a:buChar char="•"/>
            </a:pPr>
            <a:endParaRPr lang="en-GB" sz="105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defTabSz="457200">
              <a:lnSpc>
                <a:spcPct val="90000"/>
              </a:lnSpc>
              <a:spcAft>
                <a:spcPts val="200"/>
              </a:spcAft>
            </a:pPr>
            <a:r>
              <a:rPr lang="en-GB" sz="1050" dirty="0">
                <a:solidFill>
                  <a:srgbClr val="516476"/>
                </a:solidFill>
                <a:latin typeface="Arial" panose="020B0604020202020204" pitchFamily="34" charset="0"/>
                <a:ea typeface="Calibri" panose="020F0502020204030204" pitchFamily="34" charset="0"/>
                <a:cs typeface="Arial" panose="020B0604020202020204" pitchFamily="34" charset="0"/>
              </a:rPr>
              <a:t>     </a:t>
            </a:r>
            <a:r>
              <a:rPr lang="en-GB" sz="1600" b="1" dirty="0">
                <a:solidFill>
                  <a:srgbClr val="FF0000"/>
                </a:solidFill>
                <a:latin typeface="Arial" panose="020B0604020202020204" pitchFamily="34" charset="0"/>
                <a:ea typeface="Calibri" panose="020F0502020204030204" pitchFamily="34" charset="0"/>
                <a:cs typeface="Arial" panose="020B0604020202020204" pitchFamily="34" charset="0"/>
              </a:rPr>
              <a:t>Do not use the lift.</a:t>
            </a:r>
          </a:p>
          <a:p>
            <a:pPr defTabSz="457200">
              <a:lnSpc>
                <a:spcPct val="90000"/>
              </a:lnSpc>
              <a:spcAft>
                <a:spcPts val="200"/>
              </a:spcAft>
            </a:pPr>
            <a:r>
              <a:rPr lang="en-GB" sz="1600" b="1"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GB" sz="1200" b="1" dirty="0">
                <a:solidFill>
                  <a:srgbClr val="FF0000"/>
                </a:solidFill>
                <a:latin typeface="Arial" panose="020B0604020202020204" pitchFamily="34" charset="0"/>
                <a:ea typeface="Calibri" panose="020F0502020204030204" pitchFamily="34" charset="0"/>
                <a:cs typeface="Arial" panose="020B0604020202020204" pitchFamily="34" charset="0"/>
              </a:rPr>
              <a:t> </a:t>
            </a:r>
          </a:p>
          <a:p>
            <a:pPr marL="171450" indent="-171450" defTabSz="457200">
              <a:lnSpc>
                <a:spcPct val="90000"/>
              </a:lnSpc>
              <a:spcAft>
                <a:spcPts val="200"/>
              </a:spcAft>
              <a:buFont typeface="Arial" panose="020B0604020202020204" pitchFamily="34" charset="0"/>
              <a:buChar char="•"/>
            </a:pPr>
            <a:r>
              <a:rPr lang="en-GB" sz="1000" b="1" dirty="0">
                <a:solidFill>
                  <a:srgbClr val="000000"/>
                </a:solidFill>
                <a:latin typeface="Calibri"/>
                <a:ea typeface="Calibri" panose="020F0502020204030204" pitchFamily="34" charset="0"/>
                <a:cs typeface="Times New Roman" panose="02020603050405020304" pitchFamily="18" charset="0"/>
              </a:rPr>
              <a:t>There are two exits on the ground floor:  the front door and the side door - which is to the right coming down the stairs to level 1.</a:t>
            </a:r>
          </a:p>
          <a:p>
            <a:pPr marL="171450" indent="-171450" defTabSz="457200">
              <a:lnSpc>
                <a:spcPct val="90000"/>
              </a:lnSpc>
              <a:spcAft>
                <a:spcPts val="200"/>
              </a:spcAft>
              <a:buFont typeface="Arial" panose="020B0604020202020204" pitchFamily="34" charset="0"/>
              <a:buChar char="•"/>
            </a:pPr>
            <a:r>
              <a:rPr lang="en-GB" sz="1000" b="1" dirty="0">
                <a:solidFill>
                  <a:srgbClr val="000000"/>
                </a:solidFill>
                <a:latin typeface="Calibri"/>
                <a:ea typeface="Calibri" panose="020F0502020204030204" pitchFamily="34" charset="0"/>
                <a:cs typeface="Times New Roman" panose="02020603050405020304" pitchFamily="18" charset="0"/>
              </a:rPr>
              <a:t>From either exit,  exit left onto Queens Road and continue down to No: 14.  Queens Road. Assembly point is the rear car park of number 14 Queens Road, accessed via the side pathway.</a:t>
            </a:r>
          </a:p>
          <a:p>
            <a:pPr marL="171450" indent="-171450" defTabSz="457200">
              <a:lnSpc>
                <a:spcPct val="90000"/>
              </a:lnSpc>
              <a:spcAft>
                <a:spcPts val="200"/>
              </a:spcAft>
              <a:buFont typeface="Arial" panose="020B0604020202020204" pitchFamily="34" charset="0"/>
              <a:buChar char="•"/>
            </a:pPr>
            <a:r>
              <a:rPr lang="en-GB" sz="1000" b="1" dirty="0">
                <a:solidFill>
                  <a:srgbClr val="000000"/>
                </a:solidFill>
                <a:latin typeface="Calibri"/>
                <a:ea typeface="Calibri" panose="020F0502020204030204" pitchFamily="34" charset="0"/>
                <a:cs typeface="Times New Roman" panose="02020603050405020304" pitchFamily="18" charset="0"/>
              </a:rPr>
              <a:t>Please assemble in the rear car park and wait for instructions from the Fire Wardens</a:t>
            </a:r>
            <a:r>
              <a:rPr lang="en-GB" sz="1000" dirty="0">
                <a:solidFill>
                  <a:srgbClr val="000000"/>
                </a:solidFill>
                <a:latin typeface="Trim" panose="02000000000000000000" pitchFamily="50" charset="0"/>
                <a:ea typeface="Calibri" panose="020F0502020204030204" pitchFamily="34" charset="0"/>
                <a:cs typeface="Times New Roman" panose="02020603050405020304" pitchFamily="18" charset="0"/>
              </a:rPr>
              <a:t>.</a:t>
            </a:r>
          </a:p>
          <a:p>
            <a:pPr marL="171450" indent="-171450" defTabSz="457200">
              <a:lnSpc>
                <a:spcPct val="90000"/>
              </a:lnSpc>
              <a:spcAft>
                <a:spcPts val="200"/>
              </a:spcAft>
              <a:buFont typeface="Arial" panose="020B0604020202020204" pitchFamily="34" charset="0"/>
              <a:buChar char="•"/>
            </a:pPr>
            <a:endParaRPr lang="en-GB" sz="1050" b="1"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9F07A99B-52A6-4D6C-8025-48F18B1A7892}"/>
              </a:ext>
            </a:extLst>
          </p:cNvPr>
          <p:cNvPicPr>
            <a:picLocks noChangeAspect="1"/>
          </p:cNvPicPr>
          <p:nvPr/>
        </p:nvPicPr>
        <p:blipFill>
          <a:blip r:embed="rId9"/>
          <a:stretch>
            <a:fillRect/>
          </a:stretch>
        </p:blipFill>
        <p:spPr>
          <a:xfrm rot="10800000">
            <a:off x="576602" y="2315228"/>
            <a:ext cx="2373133" cy="408467"/>
          </a:xfrm>
          <a:prstGeom prst="rect">
            <a:avLst/>
          </a:prstGeom>
        </p:spPr>
      </p:pic>
      <p:sp>
        <p:nvSpPr>
          <p:cNvPr id="48" name="TextBox 47">
            <a:extLst>
              <a:ext uri="{FF2B5EF4-FFF2-40B4-BE49-F238E27FC236}">
                <a16:creationId xmlns:a16="http://schemas.microsoft.com/office/drawing/2014/main" id="{3EF67DDE-7935-49AC-8F21-8F2291F1C19A}"/>
              </a:ext>
            </a:extLst>
          </p:cNvPr>
          <p:cNvSpPr txBox="1"/>
          <p:nvPr/>
        </p:nvSpPr>
        <p:spPr>
          <a:xfrm>
            <a:off x="2365477" y="2359976"/>
            <a:ext cx="3846023" cy="98272"/>
          </a:xfrm>
          <a:prstGeom prst="rect">
            <a:avLst/>
          </a:prstGeom>
        </p:spPr>
        <p:txBody>
          <a:bodyPr vert="horz" wrap="square" lIns="91440" tIns="45720" rIns="91440" bIns="45720" rtlCol="0">
            <a:noAutofit/>
          </a:bodyPr>
          <a:lstStyle/>
          <a:p>
            <a:pPr algn="r" defTabSz="457200">
              <a:lnSpc>
                <a:spcPct val="90000"/>
              </a:lnSpc>
            </a:pPr>
            <a:r>
              <a:rPr lang="en-GB" sz="1000" b="1" dirty="0">
                <a:solidFill>
                  <a:srgbClr val="000000"/>
                </a:solidFill>
                <a:latin typeface="Calibri"/>
              </a:rPr>
              <a:t>                                                  From side door emergency exit turn left </a:t>
            </a:r>
            <a:endParaRPr lang="en-GB" sz="1000" dirty="0">
              <a:solidFill>
                <a:srgbClr val="000000"/>
              </a:solidFill>
              <a:latin typeface="Calibri"/>
            </a:endParaRPr>
          </a:p>
        </p:txBody>
      </p:sp>
    </p:spTree>
    <p:extLst>
      <p:ext uri="{BB962C8B-B14F-4D97-AF65-F5344CB8AC3E}">
        <p14:creationId xmlns:p14="http://schemas.microsoft.com/office/powerpoint/2010/main" val="2906916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16:00 – Finish/Feedback</a:t>
            </a:r>
          </a:p>
        </p:txBody>
      </p:sp>
      <p:sp>
        <p:nvSpPr>
          <p:cNvPr id="7" name="Rectangle: Rounded Corners 6">
            <a:extLst>
              <a:ext uri="{FF2B5EF4-FFF2-40B4-BE49-F238E27FC236}">
                <a16:creationId xmlns:a16="http://schemas.microsoft.com/office/drawing/2014/main" id="{76AE3F56-1CD9-4615-BB32-47B4CB76BE7E}"/>
              </a:ext>
            </a:extLst>
          </p:cNvPr>
          <p:cNvSpPr/>
          <p:nvPr/>
        </p:nvSpPr>
        <p:spPr>
          <a:xfrm>
            <a:off x="278536" y="1294211"/>
            <a:ext cx="4903940" cy="695100"/>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Thanks for listening</a:t>
            </a:r>
          </a:p>
        </p:txBody>
      </p:sp>
      <p:sp>
        <p:nvSpPr>
          <p:cNvPr id="2" name="Rectangle 1">
            <a:extLst>
              <a:ext uri="{FF2B5EF4-FFF2-40B4-BE49-F238E27FC236}">
                <a16:creationId xmlns:a16="http://schemas.microsoft.com/office/drawing/2014/main" id="{47158488-E2D0-43D5-80B7-5E8DBF20C952}"/>
              </a:ext>
            </a:extLst>
          </p:cNvPr>
          <p:cNvSpPr/>
          <p:nvPr/>
        </p:nvSpPr>
        <p:spPr>
          <a:xfrm>
            <a:off x="193462" y="5835837"/>
            <a:ext cx="5102038" cy="523220"/>
          </a:xfrm>
          <a:prstGeom prst="rect">
            <a:avLst/>
          </a:prstGeom>
        </p:spPr>
        <p:txBody>
          <a:bodyPr wrap="none">
            <a:spAutoFit/>
          </a:bodyPr>
          <a:lstStyle/>
          <a:p>
            <a:r>
              <a:rPr lang="en-GB" dirty="0">
                <a:hlinkClick r:id="rId3"/>
              </a:rPr>
              <a:t>https://www.surveymonkey.co.uk/</a:t>
            </a:r>
            <a:r>
              <a:rPr lang="en-GB" sz="2800" dirty="0">
                <a:hlinkClick r:id="rId3"/>
              </a:rPr>
              <a:t>r/8LP2WR3</a:t>
            </a:r>
            <a:endParaRPr lang="en-GB" sz="2800" dirty="0"/>
          </a:p>
        </p:txBody>
      </p:sp>
      <p:pic>
        <p:nvPicPr>
          <p:cNvPr id="3" name="Picture 2">
            <a:extLst>
              <a:ext uri="{FF2B5EF4-FFF2-40B4-BE49-F238E27FC236}">
                <a16:creationId xmlns:a16="http://schemas.microsoft.com/office/drawing/2014/main" id="{1539FD7D-8F26-4B2F-AAFF-BD9D51FD62C7}"/>
              </a:ext>
            </a:extLst>
          </p:cNvPr>
          <p:cNvPicPr>
            <a:picLocks noChangeAspect="1"/>
          </p:cNvPicPr>
          <p:nvPr/>
        </p:nvPicPr>
        <p:blipFill>
          <a:blip r:embed="rId4"/>
          <a:stretch>
            <a:fillRect/>
          </a:stretch>
        </p:blipFill>
        <p:spPr>
          <a:xfrm>
            <a:off x="1197968" y="2606208"/>
            <a:ext cx="3065077" cy="3065077"/>
          </a:xfrm>
          <a:prstGeom prst="rect">
            <a:avLst/>
          </a:prstGeom>
        </p:spPr>
      </p:pic>
      <p:pic>
        <p:nvPicPr>
          <p:cNvPr id="6" name="Picture 5">
            <a:extLst>
              <a:ext uri="{FF2B5EF4-FFF2-40B4-BE49-F238E27FC236}">
                <a16:creationId xmlns:a16="http://schemas.microsoft.com/office/drawing/2014/main" id="{DB445A80-0A30-40A8-AB40-9144FA23B0CC}"/>
              </a:ext>
            </a:extLst>
          </p:cNvPr>
          <p:cNvPicPr>
            <a:picLocks noChangeAspect="1"/>
          </p:cNvPicPr>
          <p:nvPr/>
        </p:nvPicPr>
        <p:blipFill>
          <a:blip r:embed="rId5"/>
          <a:stretch>
            <a:fillRect/>
          </a:stretch>
        </p:blipFill>
        <p:spPr>
          <a:xfrm>
            <a:off x="5399545" y="1184456"/>
            <a:ext cx="4312993" cy="5240746"/>
          </a:xfrm>
          <a:prstGeom prst="rect">
            <a:avLst/>
          </a:prstGeom>
        </p:spPr>
      </p:pic>
    </p:spTree>
    <p:extLst>
      <p:ext uri="{BB962C8B-B14F-4D97-AF65-F5344CB8AC3E}">
        <p14:creationId xmlns:p14="http://schemas.microsoft.com/office/powerpoint/2010/main" val="317803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67823" y="54390"/>
            <a:ext cx="1464741" cy="714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6800" y="6627410"/>
            <a:ext cx="4594844" cy="229935"/>
          </a:xfrm>
          <a:prstGeom prst="rect">
            <a:avLst/>
          </a:prstGeom>
          <a:noFill/>
        </p:spPr>
        <p:txBody>
          <a:bodyPr wrap="square" rtlCol="0">
            <a:spAutoFit/>
          </a:bodyPr>
          <a:lstStyle/>
          <a:p>
            <a:r>
              <a:rPr lang="en-GB" sz="894" dirty="0">
                <a:solidFill>
                  <a:srgbClr val="515B60">
                    <a:alpha val="50000"/>
                  </a:srgbClr>
                </a:solidFill>
                <a:latin typeface="+mj-lt"/>
              </a:rPr>
              <a:t>Page </a:t>
            </a:r>
            <a:fld id="{3ED6FC10-B1B8-904D-A87C-C39C30A88360}" type="slidenum">
              <a:rPr lang="en-GB" sz="894">
                <a:solidFill>
                  <a:srgbClr val="515B60">
                    <a:alpha val="50000"/>
                  </a:srgbClr>
                </a:solidFill>
                <a:latin typeface="+mj-lt"/>
              </a:rPr>
              <a:t>3</a:t>
            </a:fld>
            <a:r>
              <a:rPr lang="en-GB" sz="894" dirty="0">
                <a:solidFill>
                  <a:srgbClr val="515B60">
                    <a:alpha val="50000"/>
                  </a:srgbClr>
                </a:solidFill>
                <a:latin typeface="+mj-lt"/>
              </a:rPr>
              <a:t>  |  </a:t>
            </a:r>
            <a:fld id="{4B5ABA66-9132-334C-BFBC-9AE5A30AEA55}" type="datetime1">
              <a:rPr lang="en-GB" sz="894">
                <a:solidFill>
                  <a:srgbClr val="515B60">
                    <a:alpha val="50000"/>
                  </a:srgbClr>
                </a:solidFill>
                <a:latin typeface="+mj-lt"/>
              </a:rPr>
              <a:t>12/03/2019</a:t>
            </a:fld>
            <a:r>
              <a:rPr lang="en-GB" sz="894" dirty="0">
                <a:solidFill>
                  <a:srgbClr val="515B60">
                    <a:alpha val="50000"/>
                  </a:srgbClr>
                </a:solidFill>
                <a:latin typeface="+mj-lt"/>
              </a:rPr>
              <a:t>  |  |  </a:t>
            </a:r>
            <a:r>
              <a:rPr lang="en-GB" sz="894" dirty="0" err="1">
                <a:solidFill>
                  <a:srgbClr val="515B60">
                    <a:alpha val="50000"/>
                  </a:srgbClr>
                </a:solidFill>
                <a:latin typeface="+mj-lt"/>
              </a:rPr>
              <a:t>www.projectingsuccess.co.uk</a:t>
            </a:r>
            <a:endParaRPr lang="en-GB" sz="894" dirty="0">
              <a:solidFill>
                <a:srgbClr val="515B60">
                  <a:alpha val="50000"/>
                </a:srgbClr>
              </a:solidFill>
              <a:latin typeface="+mj-lt"/>
            </a:endParaRPr>
          </a:p>
        </p:txBody>
      </p:sp>
      <p:grpSp>
        <p:nvGrpSpPr>
          <p:cNvPr id="9" name="Group 8"/>
          <p:cNvGrpSpPr/>
          <p:nvPr/>
        </p:nvGrpSpPr>
        <p:grpSpPr>
          <a:xfrm>
            <a:off x="-11730" y="339883"/>
            <a:ext cx="9917730" cy="6554663"/>
            <a:chOff x="-5930" y="-723043"/>
            <a:chExt cx="9155730" cy="6829578"/>
          </a:xfrm>
        </p:grpSpPr>
        <p:sp>
          <p:nvSpPr>
            <p:cNvPr id="62" name="Rectangle 61"/>
            <p:cNvSpPr/>
            <p:nvPr/>
          </p:nvSpPr>
          <p:spPr>
            <a:xfrm>
              <a:off x="2691850" y="1095924"/>
              <a:ext cx="6457950" cy="1396517"/>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63" name="Rectangle 62"/>
            <p:cNvSpPr/>
            <p:nvPr/>
          </p:nvSpPr>
          <p:spPr>
            <a:xfrm>
              <a:off x="2691850" y="2479239"/>
              <a:ext cx="6457950" cy="1396517"/>
            </a:xfrm>
            <a:prstGeom prst="rect">
              <a:avLst/>
            </a:prstGeom>
            <a:solidFill>
              <a:schemeClr val="bg1">
                <a:lumMod val="95000"/>
              </a:schemeClr>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64" name="Oval 63"/>
            <p:cNvSpPr/>
            <p:nvPr/>
          </p:nvSpPr>
          <p:spPr>
            <a:xfrm>
              <a:off x="2310385" y="1378078"/>
              <a:ext cx="747363" cy="699640"/>
            </a:xfrm>
            <a:prstGeom prst="ellipse">
              <a:avLst/>
            </a:prstGeom>
            <a:solidFill>
              <a:srgbClr val="006B96"/>
            </a:solidFill>
            <a:ln>
              <a:noFill/>
            </a:ln>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65" name="Rectangle 64"/>
            <p:cNvSpPr/>
            <p:nvPr/>
          </p:nvSpPr>
          <p:spPr>
            <a:xfrm>
              <a:off x="2691849" y="3860159"/>
              <a:ext cx="6457950" cy="1396516"/>
            </a:xfrm>
            <a:prstGeom prst="rect">
              <a:avLst/>
            </a:prstGeom>
            <a:solidFill>
              <a:schemeClr val="bg1">
                <a:lumMod val="95000"/>
              </a:schemeClr>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66" name="Rectangle 65"/>
            <p:cNvSpPr/>
            <p:nvPr/>
          </p:nvSpPr>
          <p:spPr>
            <a:xfrm>
              <a:off x="59157" y="-723043"/>
              <a:ext cx="2707573" cy="6829578"/>
            </a:xfrm>
            <a:prstGeom prst="rect">
              <a:avLst/>
            </a:prstGeom>
            <a:solidFill>
              <a:schemeClr val="bg1"/>
            </a:solidFill>
            <a:ln>
              <a:noFill/>
            </a:ln>
            <a:effectLst>
              <a:outerShdw blurRad="63500" dist="381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67" name="Freeform 17"/>
            <p:cNvSpPr/>
            <p:nvPr/>
          </p:nvSpPr>
          <p:spPr>
            <a:xfrm>
              <a:off x="844" y="1670857"/>
              <a:ext cx="3056290" cy="1699720"/>
            </a:xfrm>
            <a:custGeom>
              <a:avLst/>
              <a:gdLst>
                <a:gd name="connsiteX0" fmla="*/ 3055457 w 3055767"/>
                <a:gd name="connsiteY0" fmla="*/ 0 h 1630207"/>
                <a:gd name="connsiteX1" fmla="*/ 3053909 w 3055767"/>
                <a:gd name="connsiteY1" fmla="*/ 1322161 h 1630207"/>
                <a:gd name="connsiteX2" fmla="*/ 2712545 w 3055767"/>
                <a:gd name="connsiteY2" fmla="*/ 1628729 h 1630207"/>
                <a:gd name="connsiteX3" fmla="*/ 0 w 3055767"/>
                <a:gd name="connsiteY3" fmla="*/ 1628730 h 1630207"/>
                <a:gd name="connsiteX4" fmla="*/ 0 w 3055767"/>
                <a:gd name="connsiteY4" fmla="*/ 318117 h 1630207"/>
                <a:gd name="connsiteX5" fmla="*/ 2559844 w 3055767"/>
                <a:gd name="connsiteY5" fmla="*/ 328463 h 1630207"/>
                <a:gd name="connsiteX6" fmla="*/ 2789498 w 3055767"/>
                <a:gd name="connsiteY6" fmla="*/ 315979 h 1630207"/>
                <a:gd name="connsiteX7" fmla="*/ 3055457 w 3055767"/>
                <a:gd name="connsiteY7" fmla="*/ 0 h 1630207"/>
                <a:gd name="connsiteX0" fmla="*/ 3055457 w 3055767"/>
                <a:gd name="connsiteY0" fmla="*/ 0 h 1628729"/>
                <a:gd name="connsiteX1" fmla="*/ 3053909 w 3055767"/>
                <a:gd name="connsiteY1" fmla="*/ 1322161 h 1628729"/>
                <a:gd name="connsiteX2" fmla="*/ 2712545 w 3055767"/>
                <a:gd name="connsiteY2" fmla="*/ 1628729 h 1628729"/>
                <a:gd name="connsiteX3" fmla="*/ 0 w 3055767"/>
                <a:gd name="connsiteY3" fmla="*/ 1628730 h 1628729"/>
                <a:gd name="connsiteX4" fmla="*/ 0 w 3055767"/>
                <a:gd name="connsiteY4" fmla="*/ 318117 h 1628729"/>
                <a:gd name="connsiteX5" fmla="*/ 2559844 w 3055767"/>
                <a:gd name="connsiteY5" fmla="*/ 328463 h 1628729"/>
                <a:gd name="connsiteX6" fmla="*/ 2789498 w 3055767"/>
                <a:gd name="connsiteY6" fmla="*/ 315979 h 1628729"/>
                <a:gd name="connsiteX7" fmla="*/ 3055457 w 3055767"/>
                <a:gd name="connsiteY7" fmla="*/ 0 h 1628729"/>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5586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2710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6290"/>
                <a:gd name="connsiteY0" fmla="*/ 0 h 1628730"/>
                <a:gd name="connsiteX1" fmla="*/ 3056290 w 3056290"/>
                <a:gd name="connsiteY1" fmla="*/ 1322161 h 1628730"/>
                <a:gd name="connsiteX2" fmla="*/ 2712545 w 3056290"/>
                <a:gd name="connsiteY2" fmla="*/ 1628729 h 1628730"/>
                <a:gd name="connsiteX3" fmla="*/ 0 w 3056290"/>
                <a:gd name="connsiteY3" fmla="*/ 1628730 h 1628730"/>
                <a:gd name="connsiteX4" fmla="*/ 0 w 3056290"/>
                <a:gd name="connsiteY4" fmla="*/ 315239 h 1628730"/>
                <a:gd name="connsiteX5" fmla="*/ 2562225 w 3056290"/>
                <a:gd name="connsiteY5" fmla="*/ 314080 h 1628730"/>
                <a:gd name="connsiteX6" fmla="*/ 2782353 w 3056290"/>
                <a:gd name="connsiteY6" fmla="*/ 278580 h 1628730"/>
                <a:gd name="connsiteX7" fmla="*/ 3055457 w 3056290"/>
                <a:gd name="connsiteY7" fmla="*/ 0 h 1628730"/>
                <a:gd name="connsiteX0" fmla="*/ 3055457 w 3056290"/>
                <a:gd name="connsiteY0" fmla="*/ 0 h 1617223"/>
                <a:gd name="connsiteX1" fmla="*/ 3056290 w 3056290"/>
                <a:gd name="connsiteY1" fmla="*/ 1310654 h 1617223"/>
                <a:gd name="connsiteX2" fmla="*/ 2712545 w 3056290"/>
                <a:gd name="connsiteY2" fmla="*/ 1617222 h 1617223"/>
                <a:gd name="connsiteX3" fmla="*/ 0 w 3056290"/>
                <a:gd name="connsiteY3" fmla="*/ 1617223 h 1617223"/>
                <a:gd name="connsiteX4" fmla="*/ 0 w 3056290"/>
                <a:gd name="connsiteY4" fmla="*/ 303732 h 1617223"/>
                <a:gd name="connsiteX5" fmla="*/ 2562225 w 3056290"/>
                <a:gd name="connsiteY5" fmla="*/ 302573 h 1617223"/>
                <a:gd name="connsiteX6" fmla="*/ 2782353 w 3056290"/>
                <a:gd name="connsiteY6" fmla="*/ 267073 h 1617223"/>
                <a:gd name="connsiteX7" fmla="*/ 3055457 w 3056290"/>
                <a:gd name="connsiteY7" fmla="*/ 0 h 161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290" h="1617223">
                  <a:moveTo>
                    <a:pt x="3055457" y="0"/>
                  </a:moveTo>
                  <a:cubicBezTo>
                    <a:pt x="3056966" y="449656"/>
                    <a:pt x="3054781" y="860998"/>
                    <a:pt x="3056290" y="1310654"/>
                  </a:cubicBezTo>
                  <a:cubicBezTo>
                    <a:pt x="3031500" y="1499834"/>
                    <a:pt x="2839433" y="1596081"/>
                    <a:pt x="2712545" y="1617222"/>
                  </a:cubicBezTo>
                  <a:lnTo>
                    <a:pt x="0" y="1617223"/>
                  </a:lnTo>
                  <a:lnTo>
                    <a:pt x="0" y="303732"/>
                  </a:lnTo>
                  <a:lnTo>
                    <a:pt x="2562225" y="302573"/>
                  </a:lnTo>
                  <a:cubicBezTo>
                    <a:pt x="2641950" y="290741"/>
                    <a:pt x="2700246" y="290412"/>
                    <a:pt x="2782353" y="267073"/>
                  </a:cubicBezTo>
                  <a:cubicBezTo>
                    <a:pt x="2967934" y="193974"/>
                    <a:pt x="3028192" y="87102"/>
                    <a:pt x="3055457" y="0"/>
                  </a:cubicBezTo>
                  <a:close/>
                </a:path>
              </a:pathLst>
            </a:custGeom>
            <a:gradFill flip="none" rotWithShape="1">
              <a:gsLst>
                <a:gs pos="29000">
                  <a:srgbClr val="008CC2"/>
                </a:gs>
                <a:gs pos="64000">
                  <a:srgbClr val="008CC2"/>
                </a:gs>
                <a:gs pos="100000">
                  <a:srgbClr val="008CC2"/>
                </a:gs>
                <a:gs pos="89000">
                  <a:srgbClr val="89BCFF"/>
                </a:gs>
              </a:gsLst>
              <a:lin ang="0" scaled="1"/>
              <a:tileRect/>
            </a:gradFill>
            <a:ln>
              <a:noFill/>
            </a:ln>
            <a:effectLst/>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68" name="Freeform 15"/>
            <p:cNvSpPr/>
            <p:nvPr/>
          </p:nvSpPr>
          <p:spPr>
            <a:xfrm>
              <a:off x="-5929" y="3038772"/>
              <a:ext cx="3065166" cy="1699720"/>
            </a:xfrm>
            <a:custGeom>
              <a:avLst/>
              <a:gdLst>
                <a:gd name="connsiteX0" fmla="*/ 3055457 w 3055767"/>
                <a:gd name="connsiteY0" fmla="*/ 0 h 1630207"/>
                <a:gd name="connsiteX1" fmla="*/ 3053909 w 3055767"/>
                <a:gd name="connsiteY1" fmla="*/ 1322161 h 1630207"/>
                <a:gd name="connsiteX2" fmla="*/ 2712545 w 3055767"/>
                <a:gd name="connsiteY2" fmla="*/ 1628729 h 1630207"/>
                <a:gd name="connsiteX3" fmla="*/ 0 w 3055767"/>
                <a:gd name="connsiteY3" fmla="*/ 1628730 h 1630207"/>
                <a:gd name="connsiteX4" fmla="*/ 0 w 3055767"/>
                <a:gd name="connsiteY4" fmla="*/ 318117 h 1630207"/>
                <a:gd name="connsiteX5" fmla="*/ 2559844 w 3055767"/>
                <a:gd name="connsiteY5" fmla="*/ 328463 h 1630207"/>
                <a:gd name="connsiteX6" fmla="*/ 2789498 w 3055767"/>
                <a:gd name="connsiteY6" fmla="*/ 315979 h 1630207"/>
                <a:gd name="connsiteX7" fmla="*/ 3055457 w 3055767"/>
                <a:gd name="connsiteY7" fmla="*/ 0 h 1630207"/>
                <a:gd name="connsiteX0" fmla="*/ 3055457 w 3055767"/>
                <a:gd name="connsiteY0" fmla="*/ 0 h 1628729"/>
                <a:gd name="connsiteX1" fmla="*/ 3053909 w 3055767"/>
                <a:gd name="connsiteY1" fmla="*/ 1322161 h 1628729"/>
                <a:gd name="connsiteX2" fmla="*/ 2712545 w 3055767"/>
                <a:gd name="connsiteY2" fmla="*/ 1628729 h 1628729"/>
                <a:gd name="connsiteX3" fmla="*/ 0 w 3055767"/>
                <a:gd name="connsiteY3" fmla="*/ 1628730 h 1628729"/>
                <a:gd name="connsiteX4" fmla="*/ 0 w 3055767"/>
                <a:gd name="connsiteY4" fmla="*/ 318117 h 1628729"/>
                <a:gd name="connsiteX5" fmla="*/ 2559844 w 3055767"/>
                <a:gd name="connsiteY5" fmla="*/ 328463 h 1628729"/>
                <a:gd name="connsiteX6" fmla="*/ 2789498 w 3055767"/>
                <a:gd name="connsiteY6" fmla="*/ 315979 h 1628729"/>
                <a:gd name="connsiteX7" fmla="*/ 3055457 w 3055767"/>
                <a:gd name="connsiteY7" fmla="*/ 0 h 1628729"/>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5586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2710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6290"/>
                <a:gd name="connsiteY0" fmla="*/ 0 h 1628730"/>
                <a:gd name="connsiteX1" fmla="*/ 3056290 w 3056290"/>
                <a:gd name="connsiteY1" fmla="*/ 1322161 h 1628730"/>
                <a:gd name="connsiteX2" fmla="*/ 2712545 w 3056290"/>
                <a:gd name="connsiteY2" fmla="*/ 1628729 h 1628730"/>
                <a:gd name="connsiteX3" fmla="*/ 0 w 3056290"/>
                <a:gd name="connsiteY3" fmla="*/ 1628730 h 1628730"/>
                <a:gd name="connsiteX4" fmla="*/ 0 w 3056290"/>
                <a:gd name="connsiteY4" fmla="*/ 315239 h 1628730"/>
                <a:gd name="connsiteX5" fmla="*/ 2562225 w 3056290"/>
                <a:gd name="connsiteY5" fmla="*/ 314080 h 1628730"/>
                <a:gd name="connsiteX6" fmla="*/ 2782353 w 3056290"/>
                <a:gd name="connsiteY6" fmla="*/ 278580 h 1628730"/>
                <a:gd name="connsiteX7" fmla="*/ 3055457 w 3056290"/>
                <a:gd name="connsiteY7" fmla="*/ 0 h 1628730"/>
                <a:gd name="connsiteX0" fmla="*/ 3055457 w 3056290"/>
                <a:gd name="connsiteY0" fmla="*/ 0 h 1617223"/>
                <a:gd name="connsiteX1" fmla="*/ 3056290 w 3056290"/>
                <a:gd name="connsiteY1" fmla="*/ 1310654 h 1617223"/>
                <a:gd name="connsiteX2" fmla="*/ 2712545 w 3056290"/>
                <a:gd name="connsiteY2" fmla="*/ 1617222 h 1617223"/>
                <a:gd name="connsiteX3" fmla="*/ 0 w 3056290"/>
                <a:gd name="connsiteY3" fmla="*/ 1617223 h 1617223"/>
                <a:gd name="connsiteX4" fmla="*/ 0 w 3056290"/>
                <a:gd name="connsiteY4" fmla="*/ 303732 h 1617223"/>
                <a:gd name="connsiteX5" fmla="*/ 2562225 w 3056290"/>
                <a:gd name="connsiteY5" fmla="*/ 302573 h 1617223"/>
                <a:gd name="connsiteX6" fmla="*/ 2782353 w 3056290"/>
                <a:gd name="connsiteY6" fmla="*/ 267073 h 1617223"/>
                <a:gd name="connsiteX7" fmla="*/ 3055457 w 3056290"/>
                <a:gd name="connsiteY7" fmla="*/ 0 h 161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290" h="1617223">
                  <a:moveTo>
                    <a:pt x="3055457" y="0"/>
                  </a:moveTo>
                  <a:cubicBezTo>
                    <a:pt x="3056966" y="449656"/>
                    <a:pt x="3054781" y="860998"/>
                    <a:pt x="3056290" y="1310654"/>
                  </a:cubicBezTo>
                  <a:cubicBezTo>
                    <a:pt x="3031500" y="1499834"/>
                    <a:pt x="2839433" y="1596081"/>
                    <a:pt x="2712545" y="1617222"/>
                  </a:cubicBezTo>
                  <a:lnTo>
                    <a:pt x="0" y="1617223"/>
                  </a:lnTo>
                  <a:lnTo>
                    <a:pt x="0" y="303732"/>
                  </a:lnTo>
                  <a:lnTo>
                    <a:pt x="2562225" y="302573"/>
                  </a:lnTo>
                  <a:cubicBezTo>
                    <a:pt x="2641950" y="290741"/>
                    <a:pt x="2700246" y="290412"/>
                    <a:pt x="2782353" y="267073"/>
                  </a:cubicBezTo>
                  <a:cubicBezTo>
                    <a:pt x="2967934" y="193974"/>
                    <a:pt x="3028192" y="87102"/>
                    <a:pt x="3055457" y="0"/>
                  </a:cubicBezTo>
                  <a:close/>
                </a:path>
              </a:pathLst>
            </a:custGeom>
            <a:gradFill>
              <a:gsLst>
                <a:gs pos="29000">
                  <a:schemeClr val="bg1">
                    <a:lumMod val="75000"/>
                  </a:schemeClr>
                </a:gs>
                <a:gs pos="64000">
                  <a:schemeClr val="bg1">
                    <a:lumMod val="75000"/>
                  </a:schemeClr>
                </a:gs>
                <a:gs pos="100000">
                  <a:schemeClr val="bg1">
                    <a:lumMod val="50000"/>
                  </a:schemeClr>
                </a:gs>
                <a:gs pos="89000">
                  <a:schemeClr val="bg1">
                    <a:lumMod val="85000"/>
                  </a:schemeClr>
                </a:gs>
              </a:gsLst>
              <a:lin ang="0" scaled="1"/>
            </a:gradFill>
            <a:ln>
              <a:noFill/>
            </a:ln>
            <a:effectLst/>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sp>
          <p:nvSpPr>
            <p:cNvPr id="69" name="Freeform 13"/>
            <p:cNvSpPr/>
            <p:nvPr/>
          </p:nvSpPr>
          <p:spPr>
            <a:xfrm>
              <a:off x="-5930" y="4406815"/>
              <a:ext cx="3065069" cy="1699720"/>
            </a:xfrm>
            <a:custGeom>
              <a:avLst/>
              <a:gdLst>
                <a:gd name="connsiteX0" fmla="*/ 3055457 w 3055767"/>
                <a:gd name="connsiteY0" fmla="*/ 0 h 1630207"/>
                <a:gd name="connsiteX1" fmla="*/ 3053909 w 3055767"/>
                <a:gd name="connsiteY1" fmla="*/ 1322161 h 1630207"/>
                <a:gd name="connsiteX2" fmla="*/ 2712545 w 3055767"/>
                <a:gd name="connsiteY2" fmla="*/ 1628729 h 1630207"/>
                <a:gd name="connsiteX3" fmla="*/ 0 w 3055767"/>
                <a:gd name="connsiteY3" fmla="*/ 1628730 h 1630207"/>
                <a:gd name="connsiteX4" fmla="*/ 0 w 3055767"/>
                <a:gd name="connsiteY4" fmla="*/ 318117 h 1630207"/>
                <a:gd name="connsiteX5" fmla="*/ 2559844 w 3055767"/>
                <a:gd name="connsiteY5" fmla="*/ 328463 h 1630207"/>
                <a:gd name="connsiteX6" fmla="*/ 2789498 w 3055767"/>
                <a:gd name="connsiteY6" fmla="*/ 315979 h 1630207"/>
                <a:gd name="connsiteX7" fmla="*/ 3055457 w 3055767"/>
                <a:gd name="connsiteY7" fmla="*/ 0 h 1630207"/>
                <a:gd name="connsiteX0" fmla="*/ 3055457 w 3055767"/>
                <a:gd name="connsiteY0" fmla="*/ 0 h 1628729"/>
                <a:gd name="connsiteX1" fmla="*/ 3053909 w 3055767"/>
                <a:gd name="connsiteY1" fmla="*/ 1322161 h 1628729"/>
                <a:gd name="connsiteX2" fmla="*/ 2712545 w 3055767"/>
                <a:gd name="connsiteY2" fmla="*/ 1628729 h 1628729"/>
                <a:gd name="connsiteX3" fmla="*/ 0 w 3055767"/>
                <a:gd name="connsiteY3" fmla="*/ 1628730 h 1628729"/>
                <a:gd name="connsiteX4" fmla="*/ 0 w 3055767"/>
                <a:gd name="connsiteY4" fmla="*/ 318117 h 1628729"/>
                <a:gd name="connsiteX5" fmla="*/ 2559844 w 3055767"/>
                <a:gd name="connsiteY5" fmla="*/ 328463 h 1628729"/>
                <a:gd name="connsiteX6" fmla="*/ 2789498 w 3055767"/>
                <a:gd name="connsiteY6" fmla="*/ 315979 h 1628729"/>
                <a:gd name="connsiteX7" fmla="*/ 3055457 w 3055767"/>
                <a:gd name="connsiteY7" fmla="*/ 0 h 1628729"/>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89498 w 3055767"/>
                <a:gd name="connsiteY6" fmla="*/ 31597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5210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846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5586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59844 w 3055767"/>
                <a:gd name="connsiteY5" fmla="*/ 322710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2828 w 3055767"/>
                <a:gd name="connsiteY6" fmla="*/ 32173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70447 w 3055767"/>
                <a:gd name="connsiteY6" fmla="*/ 304472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9833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8117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68066 w 3055767"/>
                <a:gd name="connsiteY6" fmla="*/ 29871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9972 w 3055767"/>
                <a:gd name="connsiteY6" fmla="*/ 287211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90088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77590 w 3055767"/>
                <a:gd name="connsiteY6" fmla="*/ 275704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69949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5767"/>
                <a:gd name="connsiteY0" fmla="*/ 0 h 1628730"/>
                <a:gd name="connsiteX1" fmla="*/ 3053909 w 3055767"/>
                <a:gd name="connsiteY1" fmla="*/ 1322161 h 1628730"/>
                <a:gd name="connsiteX2" fmla="*/ 2712545 w 3055767"/>
                <a:gd name="connsiteY2" fmla="*/ 1628729 h 1628730"/>
                <a:gd name="connsiteX3" fmla="*/ 0 w 3055767"/>
                <a:gd name="connsiteY3" fmla="*/ 1628730 h 1628730"/>
                <a:gd name="connsiteX4" fmla="*/ 0 w 3055767"/>
                <a:gd name="connsiteY4" fmla="*/ 315239 h 1628730"/>
                <a:gd name="connsiteX5" fmla="*/ 2562225 w 3055767"/>
                <a:gd name="connsiteY5" fmla="*/ 314080 h 1628730"/>
                <a:gd name="connsiteX6" fmla="*/ 2782353 w 3055767"/>
                <a:gd name="connsiteY6" fmla="*/ 278580 h 1628730"/>
                <a:gd name="connsiteX7" fmla="*/ 3055457 w 3055767"/>
                <a:gd name="connsiteY7" fmla="*/ 0 h 1628730"/>
                <a:gd name="connsiteX0" fmla="*/ 3055457 w 3056290"/>
                <a:gd name="connsiteY0" fmla="*/ 0 h 1628730"/>
                <a:gd name="connsiteX1" fmla="*/ 3056290 w 3056290"/>
                <a:gd name="connsiteY1" fmla="*/ 1322161 h 1628730"/>
                <a:gd name="connsiteX2" fmla="*/ 2712545 w 3056290"/>
                <a:gd name="connsiteY2" fmla="*/ 1628729 h 1628730"/>
                <a:gd name="connsiteX3" fmla="*/ 0 w 3056290"/>
                <a:gd name="connsiteY3" fmla="*/ 1628730 h 1628730"/>
                <a:gd name="connsiteX4" fmla="*/ 0 w 3056290"/>
                <a:gd name="connsiteY4" fmla="*/ 315239 h 1628730"/>
                <a:gd name="connsiteX5" fmla="*/ 2562225 w 3056290"/>
                <a:gd name="connsiteY5" fmla="*/ 314080 h 1628730"/>
                <a:gd name="connsiteX6" fmla="*/ 2782353 w 3056290"/>
                <a:gd name="connsiteY6" fmla="*/ 278580 h 1628730"/>
                <a:gd name="connsiteX7" fmla="*/ 3055457 w 3056290"/>
                <a:gd name="connsiteY7" fmla="*/ 0 h 1628730"/>
                <a:gd name="connsiteX0" fmla="*/ 3055457 w 3056290"/>
                <a:gd name="connsiteY0" fmla="*/ 0 h 1617223"/>
                <a:gd name="connsiteX1" fmla="*/ 3056290 w 3056290"/>
                <a:gd name="connsiteY1" fmla="*/ 1310654 h 1617223"/>
                <a:gd name="connsiteX2" fmla="*/ 2712545 w 3056290"/>
                <a:gd name="connsiteY2" fmla="*/ 1617222 h 1617223"/>
                <a:gd name="connsiteX3" fmla="*/ 0 w 3056290"/>
                <a:gd name="connsiteY3" fmla="*/ 1617223 h 1617223"/>
                <a:gd name="connsiteX4" fmla="*/ 0 w 3056290"/>
                <a:gd name="connsiteY4" fmla="*/ 303732 h 1617223"/>
                <a:gd name="connsiteX5" fmla="*/ 2562225 w 3056290"/>
                <a:gd name="connsiteY5" fmla="*/ 302573 h 1617223"/>
                <a:gd name="connsiteX6" fmla="*/ 2782353 w 3056290"/>
                <a:gd name="connsiteY6" fmla="*/ 267073 h 1617223"/>
                <a:gd name="connsiteX7" fmla="*/ 3055457 w 3056290"/>
                <a:gd name="connsiteY7" fmla="*/ 0 h 161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290" h="1617223">
                  <a:moveTo>
                    <a:pt x="3055457" y="0"/>
                  </a:moveTo>
                  <a:cubicBezTo>
                    <a:pt x="3056966" y="449656"/>
                    <a:pt x="3054781" y="860998"/>
                    <a:pt x="3056290" y="1310654"/>
                  </a:cubicBezTo>
                  <a:cubicBezTo>
                    <a:pt x="3031500" y="1499834"/>
                    <a:pt x="2839433" y="1596081"/>
                    <a:pt x="2712545" y="1617222"/>
                  </a:cubicBezTo>
                  <a:lnTo>
                    <a:pt x="0" y="1617223"/>
                  </a:lnTo>
                  <a:lnTo>
                    <a:pt x="0" y="303732"/>
                  </a:lnTo>
                  <a:lnTo>
                    <a:pt x="2562225" y="302573"/>
                  </a:lnTo>
                  <a:cubicBezTo>
                    <a:pt x="2641950" y="290741"/>
                    <a:pt x="2700246" y="290412"/>
                    <a:pt x="2782353" y="267073"/>
                  </a:cubicBezTo>
                  <a:cubicBezTo>
                    <a:pt x="2967934" y="193974"/>
                    <a:pt x="3028192" y="87102"/>
                    <a:pt x="3055457" y="0"/>
                  </a:cubicBezTo>
                  <a:close/>
                </a:path>
              </a:pathLst>
            </a:custGeom>
            <a:gradFill>
              <a:gsLst>
                <a:gs pos="29000">
                  <a:schemeClr val="bg1">
                    <a:lumMod val="75000"/>
                  </a:schemeClr>
                </a:gs>
                <a:gs pos="64000">
                  <a:schemeClr val="bg1">
                    <a:lumMod val="75000"/>
                  </a:schemeClr>
                </a:gs>
                <a:gs pos="100000">
                  <a:schemeClr val="bg1">
                    <a:lumMod val="50000"/>
                  </a:schemeClr>
                </a:gs>
                <a:gs pos="89000">
                  <a:schemeClr val="bg1">
                    <a:lumMod val="85000"/>
                  </a:schemeClr>
                </a:gs>
              </a:gsLst>
              <a:lin ang="0" scaled="1"/>
            </a:gradFill>
            <a:ln>
              <a:noFill/>
            </a:ln>
            <a:effectLst/>
            <a:scene3d>
              <a:camera prst="orthographicFront"/>
              <a:lightRig rig="threePt" dir="t"/>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panose="020B0604020202020204" pitchFamily="34" charset="0"/>
                <a:cs typeface="Arial" panose="020B0604020202020204" pitchFamily="34" charset="0"/>
              </a:endParaRPr>
            </a:p>
          </p:txBody>
        </p:sp>
      </p:grpSp>
      <p:grpSp>
        <p:nvGrpSpPr>
          <p:cNvPr id="16" name="Group 15"/>
          <p:cNvGrpSpPr/>
          <p:nvPr/>
        </p:nvGrpSpPr>
        <p:grpSpPr>
          <a:xfrm>
            <a:off x="4345156" y="4733039"/>
            <a:ext cx="5144855" cy="992361"/>
            <a:chOff x="3992859" y="4273744"/>
            <a:chExt cx="4749565" cy="992361"/>
          </a:xfrm>
        </p:grpSpPr>
        <p:grpSp>
          <p:nvGrpSpPr>
            <p:cNvPr id="36" name="Group 35"/>
            <p:cNvGrpSpPr/>
            <p:nvPr/>
          </p:nvGrpSpPr>
          <p:grpSpPr>
            <a:xfrm flipH="1">
              <a:off x="5105851" y="4273744"/>
              <a:ext cx="3636573" cy="338554"/>
              <a:chOff x="3390137" y="615879"/>
              <a:chExt cx="2389801" cy="338554"/>
            </a:xfrm>
          </p:grpSpPr>
          <p:cxnSp>
            <p:nvCxnSpPr>
              <p:cNvPr id="38" name="Straight Connector 37"/>
              <p:cNvCxnSpPr/>
              <p:nvPr/>
            </p:nvCxnSpPr>
            <p:spPr>
              <a:xfrm>
                <a:off x="3419852" y="946956"/>
                <a:ext cx="2360086" cy="0"/>
              </a:xfrm>
              <a:prstGeom prst="line">
                <a:avLst/>
              </a:prstGeom>
              <a:ln w="19050">
                <a:gradFill flip="none" rotWithShape="1">
                  <a:gsLst>
                    <a:gs pos="0">
                      <a:schemeClr val="tx1">
                        <a:lumMod val="50000"/>
                        <a:lumOff val="50000"/>
                      </a:schemeClr>
                    </a:gs>
                    <a:gs pos="100000">
                      <a:schemeClr val="accent3">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390137" y="615879"/>
                <a:ext cx="1066196" cy="338554"/>
              </a:xfrm>
              <a:prstGeom prst="rect">
                <a:avLst/>
              </a:prstGeom>
              <a:noFill/>
            </p:spPr>
            <p:txBody>
              <a:bodyPr wrap="square" rtlCol="0">
                <a:spAutoFit/>
              </a:bodyPr>
              <a:lstStyle/>
              <a:p>
                <a:pPr algn="r"/>
                <a:r>
                  <a:rPr lang="en-US" sz="1600" dirty="0">
                    <a:solidFill>
                      <a:schemeClr val="tx1">
                        <a:lumMod val="75000"/>
                        <a:lumOff val="25000"/>
                      </a:schemeClr>
                    </a:solidFill>
                    <a:latin typeface="Arial" panose="020B0604020202020204" pitchFamily="34" charset="0"/>
                    <a:cs typeface="Arial" panose="020B0604020202020204" pitchFamily="34" charset="0"/>
                  </a:rPr>
                  <a:t>James Smith</a:t>
                </a:r>
              </a:p>
            </p:txBody>
          </p:sp>
        </p:grpSp>
        <p:sp>
          <p:nvSpPr>
            <p:cNvPr id="37" name="Rectangle 36"/>
            <p:cNvSpPr/>
            <p:nvPr/>
          </p:nvSpPr>
          <p:spPr>
            <a:xfrm flipH="1">
              <a:off x="3992859" y="4619774"/>
              <a:ext cx="4714294" cy="646331"/>
            </a:xfrm>
            <a:prstGeom prst="rect">
              <a:avLst/>
            </a:prstGeom>
          </p:spPr>
          <p:txBody>
            <a:bodyPr wrap="square">
              <a:spAutoFit/>
            </a:bodyPr>
            <a:lstStyle/>
            <a:p>
              <a:pPr lvl="0" algn="r"/>
              <a:r>
                <a:rPr lang="en-US" sz="1200" dirty="0">
                  <a:solidFill>
                    <a:schemeClr val="tx1">
                      <a:lumMod val="65000"/>
                      <a:lumOff val="35000"/>
                    </a:schemeClr>
                  </a:solidFill>
                  <a:latin typeface="Arial" panose="020B0604020202020204" pitchFamily="34" charset="0"/>
                  <a:cs typeface="Arial" panose="020B0604020202020204" pitchFamily="34" charset="0"/>
                </a:rPr>
                <a:t>CTO</a:t>
              </a:r>
            </a:p>
            <a:p>
              <a:pPr lvl="0" algn="r"/>
              <a:r>
                <a:rPr lang="en-US" sz="1200" dirty="0">
                  <a:solidFill>
                    <a:schemeClr val="tx1">
                      <a:lumMod val="65000"/>
                      <a:lumOff val="35000"/>
                    </a:schemeClr>
                  </a:solidFill>
                  <a:latin typeface="Arial" panose="020B0604020202020204" pitchFamily="34" charset="0"/>
                  <a:cs typeface="Arial" panose="020B0604020202020204" pitchFamily="34" charset="0"/>
                  <a:hlinkClick r:id="rId2"/>
                </a:rPr>
                <a:t>www.projectingsuccess.co.uk</a:t>
              </a:r>
              <a:endParaRPr lang="en-US" sz="1200" dirty="0">
                <a:solidFill>
                  <a:schemeClr val="tx1">
                    <a:lumMod val="65000"/>
                    <a:lumOff val="35000"/>
                  </a:schemeClr>
                </a:solidFill>
                <a:latin typeface="Arial" panose="020B0604020202020204" pitchFamily="34" charset="0"/>
                <a:cs typeface="Arial" panose="020B0604020202020204" pitchFamily="34" charset="0"/>
              </a:endParaRPr>
            </a:p>
            <a:p>
              <a:pPr lvl="0" algn="r"/>
              <a:endParaRPr lang="en-US" sz="1200" dirty="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75467" y="1207127"/>
            <a:ext cx="1447365" cy="737641"/>
          </a:xfrm>
          <a:prstGeom prst="rect">
            <a:avLst/>
          </a:prstGeom>
        </p:spPr>
      </p:pic>
      <p:sp>
        <p:nvSpPr>
          <p:cNvPr id="2" name="Rectangle 1"/>
          <p:cNvSpPr/>
          <p:nvPr/>
        </p:nvSpPr>
        <p:spPr>
          <a:xfrm>
            <a:off x="3242059" y="2303879"/>
            <a:ext cx="6527871" cy="954107"/>
          </a:xfrm>
          <a:prstGeom prst="rect">
            <a:avLst/>
          </a:prstGeom>
        </p:spPr>
        <p:txBody>
          <a:bodyPr wrap="square">
            <a:spAutoFit/>
          </a:bodyPr>
          <a:lstStyle/>
          <a:p>
            <a:pPr algn="r"/>
            <a:r>
              <a:rPr lang="en-GB" sz="2800" b="1" dirty="0">
                <a:solidFill>
                  <a:schemeClr val="bg1"/>
                </a:solidFill>
              </a:rPr>
              <a:t>An introduction to hackathons </a:t>
            </a:r>
            <a:r>
              <a:rPr lang="en-GB" sz="2800" b="1">
                <a:solidFill>
                  <a:schemeClr val="bg1"/>
                </a:solidFill>
              </a:rPr>
              <a:t>and how </a:t>
            </a:r>
            <a:r>
              <a:rPr lang="en-GB" sz="2800" b="1" dirty="0">
                <a:solidFill>
                  <a:schemeClr val="bg1"/>
                </a:solidFill>
              </a:rPr>
              <a:t>to get started in Python and data science</a:t>
            </a:r>
            <a:endParaRPr lang="en-GB" sz="2800" b="1" dirty="0">
              <a:solidFill>
                <a:schemeClr val="bg1"/>
              </a:solidFill>
              <a:latin typeface="Arial" panose="020B0604020202020204" pitchFamily="34" charset="0"/>
              <a:ea typeface="Arial" panose="020B0604020202020204" pitchFamily="34" charset="0"/>
            </a:endParaRPr>
          </a:p>
        </p:txBody>
      </p:sp>
      <p:sp>
        <p:nvSpPr>
          <p:cNvPr id="25" name="Rectangle 24"/>
          <p:cNvSpPr/>
          <p:nvPr/>
        </p:nvSpPr>
        <p:spPr>
          <a:xfrm>
            <a:off x="2942206" y="3818644"/>
            <a:ext cx="6448312" cy="461665"/>
          </a:xfrm>
          <a:prstGeom prst="rect">
            <a:avLst/>
          </a:prstGeom>
        </p:spPr>
        <p:txBody>
          <a:bodyPr wrap="square">
            <a:spAutoFit/>
          </a:bodyPr>
          <a:lstStyle/>
          <a:p>
            <a:pPr algn="r"/>
            <a:r>
              <a:rPr lang="en-US" sz="2400" b="1" dirty="0"/>
              <a:t>13th March 2019</a:t>
            </a:r>
          </a:p>
        </p:txBody>
      </p:sp>
      <p:pic>
        <p:nvPicPr>
          <p:cNvPr id="3" name="Picture 2">
            <a:extLst>
              <a:ext uri="{FF2B5EF4-FFF2-40B4-BE49-F238E27FC236}">
                <a16:creationId xmlns:a16="http://schemas.microsoft.com/office/drawing/2014/main" id="{78CB457B-5F97-4159-82BD-AADB56F1915F}"/>
              </a:ext>
            </a:extLst>
          </p:cNvPr>
          <p:cNvPicPr>
            <a:picLocks noChangeAspect="1"/>
          </p:cNvPicPr>
          <p:nvPr/>
        </p:nvPicPr>
        <p:blipFill>
          <a:blip r:embed="rId4"/>
          <a:stretch>
            <a:fillRect/>
          </a:stretch>
        </p:blipFill>
        <p:spPr>
          <a:xfrm>
            <a:off x="176942" y="1039209"/>
            <a:ext cx="2608450" cy="1193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4A65F88-EA80-4648-B5C5-CDC374814734}"/>
              </a:ext>
            </a:extLst>
          </p:cNvPr>
          <p:cNvSpPr txBox="1"/>
          <p:nvPr/>
        </p:nvSpPr>
        <p:spPr>
          <a:xfrm>
            <a:off x="145647" y="6287284"/>
            <a:ext cx="2864068" cy="461665"/>
          </a:xfrm>
          <a:prstGeom prst="rect">
            <a:avLst/>
          </a:prstGeom>
          <a:noFill/>
        </p:spPr>
        <p:txBody>
          <a:bodyPr wrap="square" rtlCol="0">
            <a:spAutoFit/>
          </a:bodyPr>
          <a:lstStyle/>
          <a:p>
            <a:r>
              <a:rPr lang="en-GB" sz="1400" dirty="0"/>
              <a:t>https://tinyurl.com/</a:t>
            </a:r>
            <a:r>
              <a:rPr lang="en-GB" sz="2400" dirty="0"/>
              <a:t>y59z4koy</a:t>
            </a:r>
          </a:p>
        </p:txBody>
      </p:sp>
    </p:spTree>
    <p:extLst>
      <p:ext uri="{BB962C8B-B14F-4D97-AF65-F5344CB8AC3E}">
        <p14:creationId xmlns:p14="http://schemas.microsoft.com/office/powerpoint/2010/main" val="2769978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solidFill>
                  <a:prstClr val="white"/>
                </a:solidFill>
                <a:latin typeface="Arial" panose="020B0604020202020204" pitchFamily="34" charset="0"/>
                <a:cs typeface="Arial" panose="020B0604020202020204" pitchFamily="34" charset="0"/>
              </a:rPr>
              <a:t>Overview</a:t>
            </a:r>
            <a:endParaRPr lang="en-US" sz="2800" dirty="0">
              <a:solidFill>
                <a:prstClr val="white"/>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95FC296-A58C-417A-8FBB-F248A7A4123C}"/>
              </a:ext>
            </a:extLst>
          </p:cNvPr>
          <p:cNvSpPr txBox="1"/>
          <p:nvPr/>
        </p:nvSpPr>
        <p:spPr>
          <a:xfrm>
            <a:off x="623671" y="2527623"/>
            <a:ext cx="8453336" cy="369332"/>
          </a:xfrm>
          <a:prstGeom prst="rect">
            <a:avLst/>
          </a:prstGeom>
          <a:noFill/>
        </p:spPr>
        <p:txBody>
          <a:bodyPr wrap="square" rtlCol="0">
            <a:spAutoFit/>
          </a:bodyPr>
          <a:lstStyle/>
          <a:p>
            <a:r>
              <a:rPr lang="en-GB" dirty="0"/>
              <a:t>10:30 - Python masterclass class - An introduction to web scraping</a:t>
            </a:r>
          </a:p>
        </p:txBody>
      </p:sp>
      <p:sp>
        <p:nvSpPr>
          <p:cNvPr id="8" name="TextBox 7">
            <a:extLst>
              <a:ext uri="{FF2B5EF4-FFF2-40B4-BE49-F238E27FC236}">
                <a16:creationId xmlns:a16="http://schemas.microsoft.com/office/drawing/2014/main" id="{B1BC5CA0-FAA9-4BA4-9B8B-6324629A7C67}"/>
              </a:ext>
            </a:extLst>
          </p:cNvPr>
          <p:cNvSpPr txBox="1"/>
          <p:nvPr/>
        </p:nvSpPr>
        <p:spPr>
          <a:xfrm>
            <a:off x="623671" y="3447899"/>
            <a:ext cx="8453336" cy="369332"/>
          </a:xfrm>
          <a:prstGeom prst="rect">
            <a:avLst/>
          </a:prstGeom>
          <a:noFill/>
        </p:spPr>
        <p:txBody>
          <a:bodyPr wrap="square" rtlCol="0">
            <a:spAutoFit/>
          </a:bodyPr>
          <a:lstStyle/>
          <a:p>
            <a:r>
              <a:rPr lang="en-GB" dirty="0"/>
              <a:t>12:00 – Team presentations </a:t>
            </a:r>
          </a:p>
        </p:txBody>
      </p:sp>
      <p:sp>
        <p:nvSpPr>
          <p:cNvPr id="9" name="TextBox 8">
            <a:extLst>
              <a:ext uri="{FF2B5EF4-FFF2-40B4-BE49-F238E27FC236}">
                <a16:creationId xmlns:a16="http://schemas.microsoft.com/office/drawing/2014/main" id="{B32E3B82-3821-4F4A-9500-830DD36B5DE7}"/>
              </a:ext>
            </a:extLst>
          </p:cNvPr>
          <p:cNvSpPr txBox="1"/>
          <p:nvPr/>
        </p:nvSpPr>
        <p:spPr>
          <a:xfrm>
            <a:off x="606666" y="925698"/>
            <a:ext cx="8453336" cy="400110"/>
          </a:xfrm>
          <a:prstGeom prst="rect">
            <a:avLst/>
          </a:prstGeom>
          <a:noFill/>
        </p:spPr>
        <p:txBody>
          <a:bodyPr wrap="square" rtlCol="0">
            <a:spAutoFit/>
          </a:bodyPr>
          <a:lstStyle/>
          <a:p>
            <a:r>
              <a:rPr lang="en-GB" sz="2000" b="1" dirty="0">
                <a:solidFill>
                  <a:srgbClr val="1A0F9A"/>
                </a:solidFill>
              </a:rPr>
              <a:t>Introduction</a:t>
            </a:r>
          </a:p>
        </p:txBody>
      </p:sp>
      <p:sp>
        <p:nvSpPr>
          <p:cNvPr id="10" name="TextBox 9">
            <a:extLst>
              <a:ext uri="{FF2B5EF4-FFF2-40B4-BE49-F238E27FC236}">
                <a16:creationId xmlns:a16="http://schemas.microsoft.com/office/drawing/2014/main" id="{E908BE1B-1428-4202-AE8F-1EE1B0B699E5}"/>
              </a:ext>
            </a:extLst>
          </p:cNvPr>
          <p:cNvSpPr txBox="1"/>
          <p:nvPr/>
        </p:nvSpPr>
        <p:spPr>
          <a:xfrm>
            <a:off x="623671" y="2988331"/>
            <a:ext cx="8453336" cy="369332"/>
          </a:xfrm>
          <a:prstGeom prst="rect">
            <a:avLst/>
          </a:prstGeom>
          <a:noFill/>
        </p:spPr>
        <p:txBody>
          <a:bodyPr wrap="square" rtlCol="0">
            <a:spAutoFit/>
          </a:bodyPr>
          <a:lstStyle/>
          <a:p>
            <a:r>
              <a:rPr lang="en-GB" dirty="0"/>
              <a:t>11:00 – Challenge 1</a:t>
            </a:r>
            <a:r>
              <a:rPr lang="en-GB" dirty="0">
                <a:latin typeface="Calibri" panose="020F0502020204030204" pitchFamily="34" charset="0"/>
                <a:ea typeface="Calibri" panose="020F0502020204030204" pitchFamily="34" charset="0"/>
                <a:cs typeface="Times New Roman" panose="02020603050405020304" pitchFamily="18" charset="0"/>
              </a:rPr>
              <a:t> Group work (part_2)</a:t>
            </a:r>
            <a:r>
              <a:rPr lang="en-GB" dirty="0"/>
              <a:t> </a:t>
            </a:r>
          </a:p>
        </p:txBody>
      </p:sp>
      <p:sp>
        <p:nvSpPr>
          <p:cNvPr id="11" name="TextBox 10">
            <a:extLst>
              <a:ext uri="{FF2B5EF4-FFF2-40B4-BE49-F238E27FC236}">
                <a16:creationId xmlns:a16="http://schemas.microsoft.com/office/drawing/2014/main" id="{B39DF1ED-C8C9-4354-BF29-54E1324DAC13}"/>
              </a:ext>
            </a:extLst>
          </p:cNvPr>
          <p:cNvSpPr txBox="1"/>
          <p:nvPr/>
        </p:nvSpPr>
        <p:spPr>
          <a:xfrm>
            <a:off x="606666" y="2088121"/>
            <a:ext cx="8453336" cy="369332"/>
          </a:xfrm>
          <a:prstGeom prst="rect">
            <a:avLst/>
          </a:prstGeom>
          <a:noFill/>
        </p:spPr>
        <p:txBody>
          <a:bodyPr wrap="square" rtlCol="0">
            <a:spAutoFit/>
          </a:bodyPr>
          <a:lstStyle/>
          <a:p>
            <a:r>
              <a:rPr lang="en-GB" dirty="0"/>
              <a:t>10:00 - Exercise - How to tackle data analytics problems.</a:t>
            </a:r>
            <a:r>
              <a:rPr lang="en-GB" dirty="0">
                <a:latin typeface="Calibri" panose="020F0502020204030204" pitchFamily="34" charset="0"/>
                <a:ea typeface="Calibri" panose="020F0502020204030204" pitchFamily="34" charset="0"/>
                <a:cs typeface="Times New Roman" panose="02020603050405020304" pitchFamily="18" charset="0"/>
              </a:rPr>
              <a:t> Group work (part_1)</a:t>
            </a:r>
            <a:r>
              <a:rPr lang="en-GB" dirty="0"/>
              <a:t> </a:t>
            </a:r>
          </a:p>
        </p:txBody>
      </p:sp>
      <p:sp>
        <p:nvSpPr>
          <p:cNvPr id="2" name="TextBox 1">
            <a:extLst>
              <a:ext uri="{FF2B5EF4-FFF2-40B4-BE49-F238E27FC236}">
                <a16:creationId xmlns:a16="http://schemas.microsoft.com/office/drawing/2014/main" id="{ABA47369-6AB4-47AC-966B-6F89014E65EE}"/>
              </a:ext>
            </a:extLst>
          </p:cNvPr>
          <p:cNvSpPr txBox="1"/>
          <p:nvPr/>
        </p:nvSpPr>
        <p:spPr>
          <a:xfrm>
            <a:off x="606666" y="1681141"/>
            <a:ext cx="1965705" cy="400110"/>
          </a:xfrm>
          <a:prstGeom prst="rect">
            <a:avLst/>
          </a:prstGeom>
          <a:noFill/>
        </p:spPr>
        <p:txBody>
          <a:bodyPr wrap="square" rtlCol="0">
            <a:spAutoFit/>
          </a:bodyPr>
          <a:lstStyle/>
          <a:p>
            <a:r>
              <a:rPr lang="en-GB" sz="2000" b="1" dirty="0">
                <a:solidFill>
                  <a:srgbClr val="1A0F9A"/>
                </a:solidFill>
              </a:rPr>
              <a:t>Mini Hackathon</a:t>
            </a:r>
          </a:p>
        </p:txBody>
      </p:sp>
      <p:sp>
        <p:nvSpPr>
          <p:cNvPr id="13" name="TextBox 12">
            <a:extLst>
              <a:ext uri="{FF2B5EF4-FFF2-40B4-BE49-F238E27FC236}">
                <a16:creationId xmlns:a16="http://schemas.microsoft.com/office/drawing/2014/main" id="{E9E89D91-3B55-486D-A10E-93A1B1EB005C}"/>
              </a:ext>
            </a:extLst>
          </p:cNvPr>
          <p:cNvSpPr txBox="1"/>
          <p:nvPr/>
        </p:nvSpPr>
        <p:spPr>
          <a:xfrm>
            <a:off x="623671" y="3886561"/>
            <a:ext cx="8453336" cy="369332"/>
          </a:xfrm>
          <a:prstGeom prst="rect">
            <a:avLst/>
          </a:prstGeom>
          <a:noFill/>
        </p:spPr>
        <p:txBody>
          <a:bodyPr wrap="square" rtlCol="0">
            <a:spAutoFit/>
          </a:bodyPr>
          <a:lstStyle/>
          <a:p>
            <a:r>
              <a:rPr lang="en-GB" dirty="0"/>
              <a:t>12:30 – Lunch</a:t>
            </a:r>
          </a:p>
        </p:txBody>
      </p:sp>
      <p:sp>
        <p:nvSpPr>
          <p:cNvPr id="14" name="TextBox 13">
            <a:extLst>
              <a:ext uri="{FF2B5EF4-FFF2-40B4-BE49-F238E27FC236}">
                <a16:creationId xmlns:a16="http://schemas.microsoft.com/office/drawing/2014/main" id="{E401AA33-1651-42C9-9F58-97345AD4F77E}"/>
              </a:ext>
            </a:extLst>
          </p:cNvPr>
          <p:cNvSpPr txBox="1"/>
          <p:nvPr/>
        </p:nvSpPr>
        <p:spPr>
          <a:xfrm>
            <a:off x="606666" y="4320340"/>
            <a:ext cx="8453336" cy="369332"/>
          </a:xfrm>
          <a:prstGeom prst="rect">
            <a:avLst/>
          </a:prstGeom>
          <a:noFill/>
        </p:spPr>
        <p:txBody>
          <a:bodyPr wrap="square" rtlCol="0">
            <a:spAutoFit/>
          </a:bodyPr>
          <a:lstStyle/>
          <a:p>
            <a:r>
              <a:rPr lang="en-GB" dirty="0"/>
              <a:t>13:30 – Challenge 2. </a:t>
            </a:r>
            <a:r>
              <a:rPr lang="en-GB" dirty="0">
                <a:latin typeface="Calibri" panose="020F0502020204030204" pitchFamily="34" charset="0"/>
                <a:ea typeface="Calibri" panose="020F0502020204030204" pitchFamily="34" charset="0"/>
                <a:cs typeface="Times New Roman" panose="02020603050405020304" pitchFamily="18" charset="0"/>
              </a:rPr>
              <a:t>Group work (part_1)</a:t>
            </a:r>
            <a:r>
              <a:rPr lang="en-GB" dirty="0"/>
              <a:t> </a:t>
            </a:r>
          </a:p>
        </p:txBody>
      </p:sp>
      <p:sp>
        <p:nvSpPr>
          <p:cNvPr id="3" name="Rectangle 2">
            <a:extLst>
              <a:ext uri="{FF2B5EF4-FFF2-40B4-BE49-F238E27FC236}">
                <a16:creationId xmlns:a16="http://schemas.microsoft.com/office/drawing/2014/main" id="{17C8AFBD-272A-42F2-B41F-4277A81A8736}"/>
              </a:ext>
            </a:extLst>
          </p:cNvPr>
          <p:cNvSpPr/>
          <p:nvPr/>
        </p:nvSpPr>
        <p:spPr>
          <a:xfrm>
            <a:off x="623671" y="4805065"/>
            <a:ext cx="8358045" cy="369332"/>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14:00 - Python masterclass/exercise class - An introduction to machine learning</a:t>
            </a:r>
            <a:endParaRPr lang="en-GB" dirty="0"/>
          </a:p>
        </p:txBody>
      </p:sp>
      <p:sp>
        <p:nvSpPr>
          <p:cNvPr id="5" name="Rectangle 4">
            <a:extLst>
              <a:ext uri="{FF2B5EF4-FFF2-40B4-BE49-F238E27FC236}">
                <a16:creationId xmlns:a16="http://schemas.microsoft.com/office/drawing/2014/main" id="{089B0AB8-D266-4011-A356-DFF0FD820259}"/>
              </a:ext>
            </a:extLst>
          </p:cNvPr>
          <p:cNvSpPr/>
          <p:nvPr/>
        </p:nvSpPr>
        <p:spPr>
          <a:xfrm>
            <a:off x="623669" y="5283017"/>
            <a:ext cx="8024761" cy="369332"/>
          </a:xfrm>
          <a:prstGeom prst="rect">
            <a:avLst/>
          </a:prstGeom>
        </p:spPr>
        <p:txBody>
          <a:bodyPr wrap="squar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14:30 – Group work (part_2)</a:t>
            </a:r>
            <a:endParaRPr lang="en-GB" dirty="0"/>
          </a:p>
        </p:txBody>
      </p:sp>
      <p:sp>
        <p:nvSpPr>
          <p:cNvPr id="6" name="Rectangle 5">
            <a:extLst>
              <a:ext uri="{FF2B5EF4-FFF2-40B4-BE49-F238E27FC236}">
                <a16:creationId xmlns:a16="http://schemas.microsoft.com/office/drawing/2014/main" id="{9FAD9226-5F48-4653-A539-F2E04E25B2FF}"/>
              </a:ext>
            </a:extLst>
          </p:cNvPr>
          <p:cNvSpPr/>
          <p:nvPr/>
        </p:nvSpPr>
        <p:spPr>
          <a:xfrm>
            <a:off x="623671" y="5720383"/>
            <a:ext cx="5691760" cy="375552"/>
          </a:xfrm>
          <a:prstGeom prst="rect">
            <a:avLst/>
          </a:prstGeom>
        </p:spPr>
        <p:txBody>
          <a:bodyPr wrap="square">
            <a:spAutoFit/>
          </a:bodyPr>
          <a:lstStyle/>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15:30 – Team presentations</a:t>
            </a:r>
          </a:p>
        </p:txBody>
      </p:sp>
      <p:sp>
        <p:nvSpPr>
          <p:cNvPr id="15" name="Rectangle 14">
            <a:extLst>
              <a:ext uri="{FF2B5EF4-FFF2-40B4-BE49-F238E27FC236}">
                <a16:creationId xmlns:a16="http://schemas.microsoft.com/office/drawing/2014/main" id="{00D7C8E8-2C19-43B3-B759-364DEDFB1640}"/>
              </a:ext>
            </a:extLst>
          </p:cNvPr>
          <p:cNvSpPr/>
          <p:nvPr/>
        </p:nvSpPr>
        <p:spPr>
          <a:xfrm>
            <a:off x="623671" y="6149238"/>
            <a:ext cx="2460738" cy="375552"/>
          </a:xfrm>
          <a:prstGeom prst="rect">
            <a:avLst/>
          </a:prstGeom>
        </p:spPr>
        <p:txBody>
          <a:bodyPr wrap="none">
            <a:spAutoFit/>
          </a:bodyPr>
          <a:lstStyle/>
          <a:p>
            <a:pPr>
              <a:lnSpc>
                <a:spcPct val="107000"/>
              </a:lnSpc>
              <a:spcAft>
                <a:spcPts val="800"/>
              </a:spcAft>
            </a:pPr>
            <a:r>
              <a:rPr lang="en-GB" dirty="0">
                <a:latin typeface="Calibri" panose="020F0502020204030204" pitchFamily="34" charset="0"/>
                <a:ea typeface="Calibri" panose="020F0502020204030204" pitchFamily="34" charset="0"/>
                <a:cs typeface="Times New Roman" panose="02020603050405020304" pitchFamily="18" charset="0"/>
              </a:rPr>
              <a:t>16:00 – Finish/Feedback</a:t>
            </a:r>
          </a:p>
        </p:txBody>
      </p:sp>
      <p:sp>
        <p:nvSpPr>
          <p:cNvPr id="17" name="TextBox 16">
            <a:extLst>
              <a:ext uri="{FF2B5EF4-FFF2-40B4-BE49-F238E27FC236}">
                <a16:creationId xmlns:a16="http://schemas.microsoft.com/office/drawing/2014/main" id="{021342B7-ACE8-4B4D-B933-B9BD7B793C06}"/>
              </a:ext>
            </a:extLst>
          </p:cNvPr>
          <p:cNvSpPr txBox="1"/>
          <p:nvPr/>
        </p:nvSpPr>
        <p:spPr>
          <a:xfrm>
            <a:off x="606666" y="1329243"/>
            <a:ext cx="8453336" cy="369332"/>
          </a:xfrm>
          <a:prstGeom prst="rect">
            <a:avLst/>
          </a:prstGeom>
          <a:noFill/>
        </p:spPr>
        <p:txBody>
          <a:bodyPr wrap="square" rtlCol="0">
            <a:spAutoFit/>
          </a:bodyPr>
          <a:lstStyle/>
          <a:p>
            <a:r>
              <a:rPr lang="en-GB" dirty="0"/>
              <a:t>9:30 – Introduction to a Hackathon</a:t>
            </a:r>
          </a:p>
        </p:txBody>
      </p:sp>
    </p:spTree>
    <p:extLst>
      <p:ext uri="{BB962C8B-B14F-4D97-AF65-F5344CB8AC3E}">
        <p14:creationId xmlns:p14="http://schemas.microsoft.com/office/powerpoint/2010/main" val="422694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1000"/>
                                        <p:tgtEl>
                                          <p:spTgt spid="3"/>
                                        </p:tgtEl>
                                      </p:cBhvr>
                                    </p:animEffect>
                                    <p:anim calcmode="lin" valueType="num">
                                      <p:cBhvr>
                                        <p:cTn id="71" dur="1000" fill="hold"/>
                                        <p:tgtEl>
                                          <p:spTgt spid="3"/>
                                        </p:tgtEl>
                                        <p:attrNameLst>
                                          <p:attrName>ppt_x</p:attrName>
                                        </p:attrNameLst>
                                      </p:cBhvr>
                                      <p:tavLst>
                                        <p:tav tm="0">
                                          <p:val>
                                            <p:strVal val="#ppt_x"/>
                                          </p:val>
                                        </p:tav>
                                        <p:tav tm="100000">
                                          <p:val>
                                            <p:strVal val="#ppt_x"/>
                                          </p:val>
                                        </p:tav>
                                      </p:tavLst>
                                    </p:anim>
                                    <p:anim calcmode="lin" valueType="num">
                                      <p:cBhvr>
                                        <p:cTn id="7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anim calcmode="lin" valueType="num">
                                      <p:cBhvr>
                                        <p:cTn id="78" dur="1000" fill="hold"/>
                                        <p:tgtEl>
                                          <p:spTgt spid="5"/>
                                        </p:tgtEl>
                                        <p:attrNameLst>
                                          <p:attrName>ppt_x</p:attrName>
                                        </p:attrNameLst>
                                      </p:cBhvr>
                                      <p:tavLst>
                                        <p:tav tm="0">
                                          <p:val>
                                            <p:strVal val="#ppt_x"/>
                                          </p:val>
                                        </p:tav>
                                        <p:tav tm="100000">
                                          <p:val>
                                            <p:strVal val="#ppt_x"/>
                                          </p:val>
                                        </p:tav>
                                      </p:tavLst>
                                    </p:anim>
                                    <p:anim calcmode="lin" valueType="num">
                                      <p:cBhvr>
                                        <p:cTn id="7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1000"/>
                                        <p:tgtEl>
                                          <p:spTgt spid="6"/>
                                        </p:tgtEl>
                                      </p:cBhvr>
                                    </p:animEffect>
                                    <p:anim calcmode="lin" valueType="num">
                                      <p:cBhvr>
                                        <p:cTn id="85" dur="1000" fill="hold"/>
                                        <p:tgtEl>
                                          <p:spTgt spid="6"/>
                                        </p:tgtEl>
                                        <p:attrNameLst>
                                          <p:attrName>ppt_x</p:attrName>
                                        </p:attrNameLst>
                                      </p:cBhvr>
                                      <p:tavLst>
                                        <p:tav tm="0">
                                          <p:val>
                                            <p:strVal val="#ppt_x"/>
                                          </p:val>
                                        </p:tav>
                                        <p:tav tm="100000">
                                          <p:val>
                                            <p:strVal val="#ppt_x"/>
                                          </p:val>
                                        </p:tav>
                                      </p:tavLst>
                                    </p:anim>
                                    <p:anim calcmode="lin" valueType="num">
                                      <p:cBhvr>
                                        <p:cTn id="8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1000"/>
                                        <p:tgtEl>
                                          <p:spTgt spid="15"/>
                                        </p:tgtEl>
                                      </p:cBhvr>
                                    </p:animEffect>
                                    <p:anim calcmode="lin" valueType="num">
                                      <p:cBhvr>
                                        <p:cTn id="92" dur="1000" fill="hold"/>
                                        <p:tgtEl>
                                          <p:spTgt spid="15"/>
                                        </p:tgtEl>
                                        <p:attrNameLst>
                                          <p:attrName>ppt_x</p:attrName>
                                        </p:attrNameLst>
                                      </p:cBhvr>
                                      <p:tavLst>
                                        <p:tav tm="0">
                                          <p:val>
                                            <p:strVal val="#ppt_x"/>
                                          </p:val>
                                        </p:tav>
                                        <p:tav tm="100000">
                                          <p:val>
                                            <p:strVal val="#ppt_x"/>
                                          </p:val>
                                        </p:tav>
                                      </p:tavLst>
                                    </p:anim>
                                    <p:anim calcmode="lin" valueType="num">
                                      <p:cBhvr>
                                        <p:cTn id="9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 grpId="0"/>
      <p:bldP spid="13" grpId="0"/>
      <p:bldP spid="14" grpId="0"/>
      <p:bldP spid="3" grpId="0"/>
      <p:bldP spid="5" grpId="0"/>
      <p:bldP spid="6" grpId="0"/>
      <p:bldP spid="15"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US" sz="2800" dirty="0">
                <a:solidFill>
                  <a:prstClr val="white"/>
                </a:solidFill>
                <a:latin typeface="Arial" panose="020B0604020202020204" pitchFamily="34" charset="0"/>
                <a:cs typeface="Arial" panose="020B0604020202020204" pitchFamily="34" charset="0"/>
              </a:rPr>
              <a:t>Who am I?</a:t>
            </a:r>
          </a:p>
        </p:txBody>
      </p:sp>
      <p:sp>
        <p:nvSpPr>
          <p:cNvPr id="12" name="TextBox 11">
            <a:extLst>
              <a:ext uri="{FF2B5EF4-FFF2-40B4-BE49-F238E27FC236}">
                <a16:creationId xmlns:a16="http://schemas.microsoft.com/office/drawing/2014/main" id="{163FDD2B-5529-42C5-9532-43C00481FD93}"/>
              </a:ext>
            </a:extLst>
          </p:cNvPr>
          <p:cNvSpPr txBox="1"/>
          <p:nvPr/>
        </p:nvSpPr>
        <p:spPr>
          <a:xfrm>
            <a:off x="423152" y="1279187"/>
            <a:ext cx="8278239" cy="646331"/>
          </a:xfrm>
          <a:prstGeom prst="rect">
            <a:avLst/>
          </a:prstGeom>
          <a:noFill/>
        </p:spPr>
        <p:txBody>
          <a:bodyPr wrap="square" rtlCol="0">
            <a:spAutoFit/>
          </a:bodyPr>
          <a:lstStyle/>
          <a:p>
            <a:r>
              <a:rPr lang="en-GB" dirty="0"/>
              <a:t>Completed my PhD in applied Mathematics in 2015 – </a:t>
            </a:r>
            <a:r>
              <a:rPr lang="en-GB" i="1" dirty="0" err="1"/>
              <a:t>Painlevé</a:t>
            </a:r>
            <a:r>
              <a:rPr lang="en-GB" i="1" dirty="0"/>
              <a:t> equations and Orthogonal Polynomials</a:t>
            </a:r>
          </a:p>
        </p:txBody>
      </p:sp>
      <p:sp>
        <p:nvSpPr>
          <p:cNvPr id="13" name="TextBox 12">
            <a:extLst>
              <a:ext uri="{FF2B5EF4-FFF2-40B4-BE49-F238E27FC236}">
                <a16:creationId xmlns:a16="http://schemas.microsoft.com/office/drawing/2014/main" id="{B723F895-5940-4902-BE67-D32A166E0C47}"/>
              </a:ext>
            </a:extLst>
          </p:cNvPr>
          <p:cNvSpPr txBox="1"/>
          <p:nvPr/>
        </p:nvSpPr>
        <p:spPr>
          <a:xfrm>
            <a:off x="423148" y="2212903"/>
            <a:ext cx="8278239" cy="369332"/>
          </a:xfrm>
          <a:prstGeom prst="rect">
            <a:avLst/>
          </a:prstGeom>
          <a:noFill/>
        </p:spPr>
        <p:txBody>
          <a:bodyPr wrap="square" rtlCol="0">
            <a:spAutoFit/>
          </a:bodyPr>
          <a:lstStyle/>
          <a:p>
            <a:r>
              <a:rPr lang="en-GB" dirty="0"/>
              <a:t>Lectured mathematics at the University of Kent</a:t>
            </a:r>
          </a:p>
        </p:txBody>
      </p:sp>
      <p:sp>
        <p:nvSpPr>
          <p:cNvPr id="14" name="TextBox 13">
            <a:extLst>
              <a:ext uri="{FF2B5EF4-FFF2-40B4-BE49-F238E27FC236}">
                <a16:creationId xmlns:a16="http://schemas.microsoft.com/office/drawing/2014/main" id="{E98331B6-4469-4A1E-9CA9-D3CD27FC3F7F}"/>
              </a:ext>
            </a:extLst>
          </p:cNvPr>
          <p:cNvSpPr txBox="1"/>
          <p:nvPr/>
        </p:nvSpPr>
        <p:spPr>
          <a:xfrm>
            <a:off x="423149" y="2869621"/>
            <a:ext cx="8278239" cy="369332"/>
          </a:xfrm>
          <a:prstGeom prst="rect">
            <a:avLst/>
          </a:prstGeom>
          <a:noFill/>
        </p:spPr>
        <p:txBody>
          <a:bodyPr wrap="square" rtlCol="0">
            <a:spAutoFit/>
          </a:bodyPr>
          <a:lstStyle/>
          <a:p>
            <a:r>
              <a:rPr lang="en-GB" dirty="0"/>
              <a:t>Joined </a:t>
            </a:r>
            <a:r>
              <a:rPr lang="en-GB" b="1" dirty="0">
                <a:solidFill>
                  <a:srgbClr val="07149C"/>
                </a:solidFill>
              </a:rPr>
              <a:t>Projecting Success </a:t>
            </a:r>
            <a:r>
              <a:rPr lang="en-GB" dirty="0"/>
              <a:t>in 2017</a:t>
            </a:r>
          </a:p>
        </p:txBody>
      </p:sp>
      <p:sp>
        <p:nvSpPr>
          <p:cNvPr id="15" name="TextBox 14">
            <a:extLst>
              <a:ext uri="{FF2B5EF4-FFF2-40B4-BE49-F238E27FC236}">
                <a16:creationId xmlns:a16="http://schemas.microsoft.com/office/drawing/2014/main" id="{1CC13ACB-71C4-4624-A9B4-A6DB8E344139}"/>
              </a:ext>
            </a:extLst>
          </p:cNvPr>
          <p:cNvSpPr txBox="1"/>
          <p:nvPr/>
        </p:nvSpPr>
        <p:spPr>
          <a:xfrm>
            <a:off x="423152" y="3485691"/>
            <a:ext cx="8278239" cy="369332"/>
          </a:xfrm>
          <a:prstGeom prst="rect">
            <a:avLst/>
          </a:prstGeom>
          <a:noFill/>
        </p:spPr>
        <p:txBody>
          <a:bodyPr wrap="square" rtlCol="0">
            <a:spAutoFit/>
          </a:bodyPr>
          <a:lstStyle/>
          <a:p>
            <a:r>
              <a:rPr lang="en-GB" dirty="0"/>
              <a:t>Interests</a:t>
            </a:r>
            <a:r>
              <a:rPr lang="en-GB" b="1" dirty="0">
                <a:solidFill>
                  <a:srgbClr val="07149C"/>
                </a:solidFill>
              </a:rPr>
              <a:t>:</a:t>
            </a:r>
          </a:p>
        </p:txBody>
      </p:sp>
      <p:pic>
        <p:nvPicPr>
          <p:cNvPr id="16" name="Picture 15">
            <a:extLst>
              <a:ext uri="{FF2B5EF4-FFF2-40B4-BE49-F238E27FC236}">
                <a16:creationId xmlns:a16="http://schemas.microsoft.com/office/drawing/2014/main" id="{A20A3944-5CA6-4574-B94E-E8720A35C931}"/>
              </a:ext>
            </a:extLst>
          </p:cNvPr>
          <p:cNvPicPr>
            <a:picLocks noChangeAspect="1"/>
          </p:cNvPicPr>
          <p:nvPr/>
        </p:nvPicPr>
        <p:blipFill>
          <a:blip r:embed="rId3"/>
          <a:stretch>
            <a:fillRect/>
          </a:stretch>
        </p:blipFill>
        <p:spPr>
          <a:xfrm>
            <a:off x="7524429" y="2406687"/>
            <a:ext cx="1856259" cy="2784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a:extLst>
              <a:ext uri="{FF2B5EF4-FFF2-40B4-BE49-F238E27FC236}">
                <a16:creationId xmlns:a16="http://schemas.microsoft.com/office/drawing/2014/main" id="{D87574B3-B8F0-404C-BE62-C56B61C6DF4F}"/>
              </a:ext>
            </a:extLst>
          </p:cNvPr>
          <p:cNvSpPr/>
          <p:nvPr/>
        </p:nvSpPr>
        <p:spPr>
          <a:xfrm>
            <a:off x="985233" y="4971293"/>
            <a:ext cx="1969864" cy="369332"/>
          </a:xfrm>
          <a:prstGeom prst="rect">
            <a:avLst/>
          </a:prstGeom>
        </p:spPr>
        <p:txBody>
          <a:bodyPr wrap="square">
            <a:spAutoFit/>
          </a:bodyPr>
          <a:lstStyle/>
          <a:p>
            <a:r>
              <a:rPr lang="en-GB" b="1" dirty="0">
                <a:solidFill>
                  <a:srgbClr val="07149C"/>
                </a:solidFill>
              </a:rPr>
              <a:t>Machine Learning</a:t>
            </a:r>
            <a:endParaRPr lang="en-GB" b="1" dirty="0"/>
          </a:p>
        </p:txBody>
      </p:sp>
      <p:pic>
        <p:nvPicPr>
          <p:cNvPr id="18" name="Picture 17">
            <a:extLst>
              <a:ext uri="{FF2B5EF4-FFF2-40B4-BE49-F238E27FC236}">
                <a16:creationId xmlns:a16="http://schemas.microsoft.com/office/drawing/2014/main" id="{08235285-B246-4002-9788-29F56C6D424B}"/>
              </a:ext>
            </a:extLst>
          </p:cNvPr>
          <p:cNvPicPr>
            <a:picLocks noChangeAspect="1"/>
          </p:cNvPicPr>
          <p:nvPr/>
        </p:nvPicPr>
        <p:blipFill>
          <a:blip r:embed="rId4"/>
          <a:stretch>
            <a:fillRect/>
          </a:stretch>
        </p:blipFill>
        <p:spPr>
          <a:xfrm>
            <a:off x="4549460" y="5530810"/>
            <a:ext cx="2513565" cy="844350"/>
          </a:xfrm>
          <a:prstGeom prst="rect">
            <a:avLst/>
          </a:prstGeom>
        </p:spPr>
      </p:pic>
      <p:sp>
        <p:nvSpPr>
          <p:cNvPr id="19" name="Rectangle 18">
            <a:extLst>
              <a:ext uri="{FF2B5EF4-FFF2-40B4-BE49-F238E27FC236}">
                <a16:creationId xmlns:a16="http://schemas.microsoft.com/office/drawing/2014/main" id="{D777CF69-7729-4C7D-8E12-198116FB4625}"/>
              </a:ext>
            </a:extLst>
          </p:cNvPr>
          <p:cNvSpPr/>
          <p:nvPr/>
        </p:nvSpPr>
        <p:spPr>
          <a:xfrm>
            <a:off x="5380037" y="4934027"/>
            <a:ext cx="870366" cy="369332"/>
          </a:xfrm>
          <a:prstGeom prst="rect">
            <a:avLst/>
          </a:prstGeom>
        </p:spPr>
        <p:txBody>
          <a:bodyPr wrap="none">
            <a:spAutoFit/>
          </a:bodyPr>
          <a:lstStyle/>
          <a:p>
            <a:r>
              <a:rPr lang="en-GB" b="1" dirty="0">
                <a:solidFill>
                  <a:srgbClr val="07149C"/>
                </a:solidFill>
              </a:rPr>
              <a:t>Python</a:t>
            </a:r>
            <a:endParaRPr lang="en-GB" b="1" dirty="0"/>
          </a:p>
        </p:txBody>
      </p:sp>
      <p:pic>
        <p:nvPicPr>
          <p:cNvPr id="3" name="Graphic 2" descr="Head with gears">
            <a:extLst>
              <a:ext uri="{FF2B5EF4-FFF2-40B4-BE49-F238E27FC236}">
                <a16:creationId xmlns:a16="http://schemas.microsoft.com/office/drawing/2014/main" id="{13817F9E-FCEF-4FE4-992C-DD62651CD2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9485" y="5460760"/>
            <a:ext cx="914400" cy="914400"/>
          </a:xfrm>
          <a:prstGeom prst="rect">
            <a:avLst/>
          </a:prstGeom>
        </p:spPr>
      </p:pic>
      <p:sp>
        <p:nvSpPr>
          <p:cNvPr id="21" name="Rectangle 20">
            <a:extLst>
              <a:ext uri="{FF2B5EF4-FFF2-40B4-BE49-F238E27FC236}">
                <a16:creationId xmlns:a16="http://schemas.microsoft.com/office/drawing/2014/main" id="{3BBFE9EB-9A3B-44E3-9859-4B00A7A5643F}"/>
              </a:ext>
            </a:extLst>
          </p:cNvPr>
          <p:cNvSpPr/>
          <p:nvPr/>
        </p:nvSpPr>
        <p:spPr>
          <a:xfrm>
            <a:off x="2967946" y="3636074"/>
            <a:ext cx="1969864" cy="369332"/>
          </a:xfrm>
          <a:prstGeom prst="rect">
            <a:avLst/>
          </a:prstGeom>
        </p:spPr>
        <p:txBody>
          <a:bodyPr wrap="square">
            <a:spAutoFit/>
          </a:bodyPr>
          <a:lstStyle/>
          <a:p>
            <a:r>
              <a:rPr lang="en-GB" b="1" dirty="0">
                <a:solidFill>
                  <a:srgbClr val="07149C"/>
                </a:solidFill>
              </a:rPr>
              <a:t>Mathematics</a:t>
            </a:r>
            <a:endParaRPr lang="en-GB" b="1" dirty="0"/>
          </a:p>
        </p:txBody>
      </p:sp>
      <p:pic>
        <p:nvPicPr>
          <p:cNvPr id="6" name="Picture 5">
            <a:extLst>
              <a:ext uri="{FF2B5EF4-FFF2-40B4-BE49-F238E27FC236}">
                <a16:creationId xmlns:a16="http://schemas.microsoft.com/office/drawing/2014/main" id="{B4B4E2B7-231B-4F65-B11A-DD16BDC77B7A}"/>
              </a:ext>
            </a:extLst>
          </p:cNvPr>
          <p:cNvPicPr>
            <a:picLocks noChangeAspect="1"/>
          </p:cNvPicPr>
          <p:nvPr/>
        </p:nvPicPr>
        <p:blipFill>
          <a:blip r:embed="rId7"/>
          <a:stretch>
            <a:fillRect/>
          </a:stretch>
        </p:blipFill>
        <p:spPr>
          <a:xfrm>
            <a:off x="2357595" y="4019598"/>
            <a:ext cx="3128757" cy="884958"/>
          </a:xfrm>
          <a:prstGeom prst="rect">
            <a:avLst/>
          </a:prstGeom>
        </p:spPr>
      </p:pic>
    </p:spTree>
    <p:extLst>
      <p:ext uri="{BB962C8B-B14F-4D97-AF65-F5344CB8AC3E}">
        <p14:creationId xmlns:p14="http://schemas.microsoft.com/office/powerpoint/2010/main" val="281859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What is a Hackathon?</a:t>
            </a:r>
          </a:p>
        </p:txBody>
      </p:sp>
      <p:pic>
        <p:nvPicPr>
          <p:cNvPr id="4" name="Picture 3">
            <a:extLst>
              <a:ext uri="{FF2B5EF4-FFF2-40B4-BE49-F238E27FC236}">
                <a16:creationId xmlns:a16="http://schemas.microsoft.com/office/drawing/2014/main" id="{EC4AFBE5-87DF-4308-8979-80DAE6908A85}"/>
              </a:ext>
            </a:extLst>
          </p:cNvPr>
          <p:cNvPicPr>
            <a:picLocks noChangeAspect="1"/>
          </p:cNvPicPr>
          <p:nvPr/>
        </p:nvPicPr>
        <p:blipFill>
          <a:blip r:embed="rId3"/>
          <a:stretch>
            <a:fillRect/>
          </a:stretch>
        </p:blipFill>
        <p:spPr>
          <a:xfrm>
            <a:off x="3458817" y="1407933"/>
            <a:ext cx="6170213" cy="462765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65F81DC-CC18-412B-84ED-B56C936702B4}"/>
              </a:ext>
            </a:extLst>
          </p:cNvPr>
          <p:cNvSpPr txBox="1"/>
          <p:nvPr/>
        </p:nvSpPr>
        <p:spPr>
          <a:xfrm>
            <a:off x="348532" y="1766412"/>
            <a:ext cx="2879698" cy="3139321"/>
          </a:xfrm>
          <a:prstGeom prst="rect">
            <a:avLst/>
          </a:prstGeom>
          <a:noFill/>
        </p:spPr>
        <p:txBody>
          <a:bodyPr wrap="square" rtlCol="0">
            <a:spAutoFit/>
          </a:bodyPr>
          <a:lstStyle/>
          <a:p>
            <a:pPr marL="285750" indent="-285750">
              <a:buFont typeface="Arial" panose="020B0604020202020204" pitchFamily="34" charset="0"/>
              <a:buChar char="•"/>
            </a:pPr>
            <a:r>
              <a:rPr lang="en-GB" dirty="0"/>
              <a:t>An event, typically lasting several days, in which a large number of people meet to engage in collaborative data analytics.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delegates have a diverse range of skills.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Intensive problem solving</a:t>
            </a:r>
          </a:p>
        </p:txBody>
      </p:sp>
    </p:spTree>
    <p:extLst>
      <p:ext uri="{BB962C8B-B14F-4D97-AF65-F5344CB8AC3E}">
        <p14:creationId xmlns:p14="http://schemas.microsoft.com/office/powerpoint/2010/main" val="80971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Behind the scenes</a:t>
            </a:r>
            <a:endParaRPr lang="en-US" sz="2800" dirty="0">
              <a:solidFill>
                <a:prstClr val="white"/>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5AB115E-FC77-4A51-822B-264FB820B326}"/>
              </a:ext>
            </a:extLst>
          </p:cNvPr>
          <p:cNvSpPr txBox="1"/>
          <p:nvPr/>
        </p:nvSpPr>
        <p:spPr>
          <a:xfrm>
            <a:off x="905123" y="1073518"/>
            <a:ext cx="3856383" cy="2070439"/>
          </a:xfrm>
          <a:prstGeom prst="rect">
            <a:avLst/>
          </a:prstGeom>
          <a:noFill/>
        </p:spPr>
        <p:txBody>
          <a:bodyPr wrap="square" rtlCol="0">
            <a:spAutoFit/>
          </a:bodyPr>
          <a:lstStyle/>
          <a:p>
            <a:pPr marL="342900" indent="-342900">
              <a:lnSpc>
                <a:spcPts val="2600"/>
              </a:lnSpc>
              <a:buFont typeface="Arial" panose="020B0604020202020204" pitchFamily="34" charset="0"/>
              <a:buChar char="•"/>
            </a:pPr>
            <a:r>
              <a:rPr lang="en-GB" dirty="0"/>
              <a:t>Data anonymisation.</a:t>
            </a:r>
          </a:p>
          <a:p>
            <a:pPr marL="342900" indent="-342900">
              <a:lnSpc>
                <a:spcPts val="2600"/>
              </a:lnSpc>
              <a:buFont typeface="Arial" panose="020B0604020202020204" pitchFamily="34" charset="0"/>
              <a:buChar char="•"/>
            </a:pPr>
            <a:r>
              <a:rPr lang="en-GB" dirty="0"/>
              <a:t>Data cleansing.</a:t>
            </a:r>
          </a:p>
          <a:p>
            <a:pPr marL="342900" indent="-342900">
              <a:lnSpc>
                <a:spcPts val="2600"/>
              </a:lnSpc>
              <a:buFont typeface="Arial" panose="020B0604020202020204" pitchFamily="34" charset="0"/>
              <a:buChar char="•"/>
            </a:pPr>
            <a:r>
              <a:rPr lang="en-GB" dirty="0"/>
              <a:t>Creation of challenges.</a:t>
            </a:r>
          </a:p>
          <a:p>
            <a:pPr marL="342900" indent="-342900">
              <a:lnSpc>
                <a:spcPts val="2600"/>
              </a:lnSpc>
              <a:buFont typeface="Arial" panose="020B0604020202020204" pitchFamily="34" charset="0"/>
              <a:buChar char="•"/>
            </a:pPr>
            <a:r>
              <a:rPr lang="en-GB" dirty="0"/>
              <a:t>Validation of challenges.</a:t>
            </a:r>
          </a:p>
          <a:p>
            <a:pPr marL="342900" indent="-342900">
              <a:lnSpc>
                <a:spcPts val="2600"/>
              </a:lnSpc>
              <a:buFont typeface="Arial" panose="020B0604020202020204" pitchFamily="34" charset="0"/>
              <a:buChar char="•"/>
            </a:pPr>
            <a:r>
              <a:rPr lang="en-GB" dirty="0"/>
              <a:t>Event planning</a:t>
            </a:r>
          </a:p>
          <a:p>
            <a:pPr>
              <a:lnSpc>
                <a:spcPts val="2600"/>
              </a:lnSpc>
            </a:pPr>
            <a:endParaRPr lang="en-GB" dirty="0"/>
          </a:p>
        </p:txBody>
      </p:sp>
      <p:pic>
        <p:nvPicPr>
          <p:cNvPr id="3" name="Picture 2">
            <a:extLst>
              <a:ext uri="{FF2B5EF4-FFF2-40B4-BE49-F238E27FC236}">
                <a16:creationId xmlns:a16="http://schemas.microsoft.com/office/drawing/2014/main" id="{CF03B39F-0F79-4A3C-AAC6-0646164DA184}"/>
              </a:ext>
            </a:extLst>
          </p:cNvPr>
          <p:cNvPicPr>
            <a:picLocks noChangeAspect="1"/>
          </p:cNvPicPr>
          <p:nvPr/>
        </p:nvPicPr>
        <p:blipFill>
          <a:blip r:embed="rId3"/>
          <a:stretch>
            <a:fillRect/>
          </a:stretch>
        </p:blipFill>
        <p:spPr>
          <a:xfrm>
            <a:off x="754231" y="3523501"/>
            <a:ext cx="4049742" cy="227798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E55870E-737E-4F1D-B45E-0AA3F0E257C8}"/>
              </a:ext>
            </a:extLst>
          </p:cNvPr>
          <p:cNvSpPr/>
          <p:nvPr/>
        </p:nvSpPr>
        <p:spPr>
          <a:xfrm>
            <a:off x="5509078" y="1893644"/>
            <a:ext cx="4113442" cy="3070712"/>
          </a:xfrm>
          <a:prstGeom prst="rect">
            <a:avLst/>
          </a:prstGeom>
        </p:spPr>
        <p:txBody>
          <a:bodyPr wrap="square">
            <a:spAutoFit/>
          </a:bodyPr>
          <a:lstStyle/>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13</a:t>
            </a:r>
            <a:r>
              <a:rPr lang="en-GB" dirty="0">
                <a:latin typeface="Calibri" panose="020F0502020204030204" pitchFamily="34" charset="0"/>
                <a:ea typeface="Calibri" panose="020F0502020204030204" pitchFamily="34" charset="0"/>
              </a:rPr>
              <a:t> Challenges</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101</a:t>
            </a:r>
            <a:r>
              <a:rPr lang="en-GB" dirty="0">
                <a:latin typeface="Calibri" panose="020F0502020204030204" pitchFamily="34" charset="0"/>
                <a:ea typeface="Calibri" panose="020F0502020204030204" pitchFamily="34" charset="0"/>
              </a:rPr>
              <a:t> Attendees</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120</a:t>
            </a:r>
            <a:r>
              <a:rPr lang="en-GB" dirty="0">
                <a:latin typeface="Calibri" panose="020F0502020204030204" pitchFamily="34" charset="0"/>
                <a:ea typeface="Calibri" panose="020F0502020204030204" pitchFamily="34" charset="0"/>
              </a:rPr>
              <a:t> Bacon sandwiches eaten</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1212</a:t>
            </a:r>
            <a:r>
              <a:rPr lang="en-GB" dirty="0">
                <a:latin typeface="Calibri" panose="020F0502020204030204" pitchFamily="34" charset="0"/>
                <a:ea typeface="Calibri" panose="020F0502020204030204" pitchFamily="34" charset="0"/>
              </a:rPr>
              <a:t> Hours worked</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5</a:t>
            </a:r>
            <a:r>
              <a:rPr lang="en-GB" dirty="0">
                <a:latin typeface="Calibri" panose="020F0502020204030204" pitchFamily="34" charset="0"/>
                <a:ea typeface="Calibri" panose="020F0502020204030204" pitchFamily="34" charset="0"/>
              </a:rPr>
              <a:t> Masterclasses </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1.62GB</a:t>
            </a:r>
            <a:r>
              <a:rPr lang="en-GB" dirty="0">
                <a:latin typeface="Calibri" panose="020F0502020204030204" pitchFamily="34" charset="0"/>
                <a:ea typeface="Calibri" panose="020F0502020204030204" pitchFamily="34" charset="0"/>
              </a:rPr>
              <a:t> Datasets crunched</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3 Million</a:t>
            </a:r>
            <a:r>
              <a:rPr lang="en-GB" dirty="0">
                <a:solidFill>
                  <a:srgbClr val="1A0F9A"/>
                </a:solidFill>
                <a:latin typeface="Calibri" panose="020F0502020204030204" pitchFamily="34" charset="0"/>
                <a:ea typeface="Calibri" panose="020F0502020204030204" pitchFamily="34" charset="0"/>
              </a:rPr>
              <a:t> </a:t>
            </a:r>
            <a:r>
              <a:rPr lang="en-GB" dirty="0">
                <a:latin typeface="Calibri" panose="020F0502020204030204" pitchFamily="34" charset="0"/>
                <a:ea typeface="Calibri" panose="020F0502020204030204" pitchFamily="34" charset="0"/>
              </a:rPr>
              <a:t>rows if data analysed</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15</a:t>
            </a:r>
            <a:r>
              <a:rPr lang="en-GB" dirty="0">
                <a:latin typeface="Calibri" panose="020F0502020204030204" pitchFamily="34" charset="0"/>
                <a:ea typeface="Calibri" panose="020F0502020204030204" pitchFamily="34" charset="0"/>
              </a:rPr>
              <a:t> Business driven solutions proposed</a:t>
            </a:r>
          </a:p>
          <a:p>
            <a:pPr marL="285750" indent="-285750">
              <a:lnSpc>
                <a:spcPts val="2600"/>
              </a:lnSpc>
              <a:spcAft>
                <a:spcPts val="0"/>
              </a:spcAft>
              <a:buFont typeface="Arial" panose="020B0604020202020204" pitchFamily="34" charset="0"/>
              <a:buChar char="•"/>
            </a:pPr>
            <a:r>
              <a:rPr lang="en-GB" b="1" dirty="0">
                <a:solidFill>
                  <a:srgbClr val="1A0F9A"/>
                </a:solidFill>
                <a:latin typeface="Calibri" panose="020F0502020204030204" pitchFamily="34" charset="0"/>
                <a:ea typeface="Calibri" panose="020F0502020204030204" pitchFamily="34" charset="0"/>
              </a:rPr>
              <a:t>£1000 </a:t>
            </a:r>
            <a:r>
              <a:rPr lang="en-GB" dirty="0">
                <a:latin typeface="Calibri" panose="020F0502020204030204" pitchFamily="34" charset="0"/>
                <a:ea typeface="Calibri" panose="020F0502020204030204" pitchFamily="34" charset="0"/>
              </a:rPr>
              <a:t>Prizes given </a:t>
            </a:r>
          </a:p>
        </p:txBody>
      </p:sp>
    </p:spTree>
    <p:extLst>
      <p:ext uri="{BB962C8B-B14F-4D97-AF65-F5344CB8AC3E}">
        <p14:creationId xmlns:p14="http://schemas.microsoft.com/office/powerpoint/2010/main" val="23788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Walk through of the first/second day</a:t>
            </a:r>
            <a:endParaRPr lang="en-US" sz="2800" dirty="0">
              <a:solidFill>
                <a:prstClr val="whit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AE714FD-D6F2-46E4-BA91-978EAB056227}"/>
              </a:ext>
            </a:extLst>
          </p:cNvPr>
          <p:cNvSpPr txBox="1"/>
          <p:nvPr/>
        </p:nvSpPr>
        <p:spPr>
          <a:xfrm>
            <a:off x="437321" y="1248354"/>
            <a:ext cx="4161183" cy="4692247"/>
          </a:xfrm>
          <a:prstGeom prst="rect">
            <a:avLst/>
          </a:prstGeom>
          <a:noFill/>
        </p:spPr>
        <p:txBody>
          <a:bodyPr wrap="square" rtlCol="0">
            <a:spAutoFit/>
          </a:bodyPr>
          <a:lstStyle/>
          <a:p>
            <a:pPr marL="285750" lvl="0" indent="-285750">
              <a:lnSpc>
                <a:spcPts val="2000"/>
              </a:lnSpc>
              <a:buFont typeface="Arial" panose="020B0604020202020204" pitchFamily="34" charset="0"/>
              <a:buChar char="•"/>
            </a:pPr>
            <a:r>
              <a:rPr lang="en-GB" sz="1400" b="1" dirty="0">
                <a:solidFill>
                  <a:srgbClr val="1A0F9A"/>
                </a:solidFill>
              </a:rPr>
              <a:t>Breakfast</a:t>
            </a:r>
            <a:r>
              <a:rPr lang="en-GB" sz="1400" dirty="0">
                <a:solidFill>
                  <a:srgbClr val="1A0F9A"/>
                </a:solidFill>
              </a:rPr>
              <a:t>.</a:t>
            </a:r>
            <a:r>
              <a:rPr lang="en-GB" sz="1400" dirty="0"/>
              <a:t> </a:t>
            </a:r>
          </a:p>
          <a:p>
            <a:pPr marL="285750" lvl="0" indent="-285750">
              <a:lnSpc>
                <a:spcPts val="2000"/>
              </a:lnSpc>
              <a:buFont typeface="Arial" panose="020B0604020202020204" pitchFamily="34" charset="0"/>
              <a:buChar char="•"/>
            </a:pPr>
            <a:r>
              <a:rPr lang="en-GB" sz="1400" b="1" dirty="0">
                <a:solidFill>
                  <a:srgbClr val="1A0F9A"/>
                </a:solidFill>
              </a:rPr>
              <a:t>Summary</a:t>
            </a:r>
            <a:r>
              <a:rPr lang="en-GB" sz="1400" dirty="0"/>
              <a:t> of the </a:t>
            </a:r>
            <a:r>
              <a:rPr lang="en-GB" sz="1400" b="1" dirty="0">
                <a:solidFill>
                  <a:srgbClr val="1A0F9A"/>
                </a:solidFill>
              </a:rPr>
              <a:t>challenges</a:t>
            </a:r>
            <a:r>
              <a:rPr lang="en-GB" sz="1400" dirty="0"/>
              <a:t> from</a:t>
            </a:r>
            <a:r>
              <a:rPr lang="en-GB" sz="1400" b="1" dirty="0"/>
              <a:t> </a:t>
            </a:r>
            <a:r>
              <a:rPr lang="en-GB" sz="1400" dirty="0"/>
              <a:t>industry specialists with knowledge of the particular sector.</a:t>
            </a:r>
          </a:p>
          <a:p>
            <a:pPr marL="285750" lvl="0" indent="-285750">
              <a:lnSpc>
                <a:spcPts val="2000"/>
              </a:lnSpc>
              <a:buFont typeface="Arial" panose="020B0604020202020204" pitchFamily="34" charset="0"/>
              <a:buChar char="•"/>
            </a:pPr>
            <a:r>
              <a:rPr lang="en-GB" sz="1400" dirty="0"/>
              <a:t>Time to </a:t>
            </a:r>
            <a:r>
              <a:rPr lang="en-GB" sz="1400" b="1" dirty="0">
                <a:solidFill>
                  <a:srgbClr val="1A0F9A"/>
                </a:solidFill>
              </a:rPr>
              <a:t>think</a:t>
            </a:r>
            <a:r>
              <a:rPr lang="en-GB" sz="1400" dirty="0"/>
              <a:t> about what you’d like to do.</a:t>
            </a:r>
          </a:p>
          <a:p>
            <a:pPr marL="285750" lvl="0" indent="-285750">
              <a:lnSpc>
                <a:spcPts val="2000"/>
              </a:lnSpc>
              <a:buFont typeface="Arial" panose="020B0604020202020204" pitchFamily="34" charset="0"/>
              <a:buChar char="•"/>
            </a:pPr>
            <a:r>
              <a:rPr lang="en-GB" sz="1400" dirty="0"/>
              <a:t>An opportunity to deliver a </a:t>
            </a:r>
            <a:r>
              <a:rPr lang="en-GB" sz="1400" b="1" dirty="0">
                <a:solidFill>
                  <a:srgbClr val="1A0F9A"/>
                </a:solidFill>
              </a:rPr>
              <a:t>60 second pitch </a:t>
            </a:r>
            <a:r>
              <a:rPr lang="en-GB" sz="1400" dirty="0"/>
              <a:t>to everyone, if you want to. </a:t>
            </a:r>
          </a:p>
          <a:p>
            <a:pPr marL="285750" lvl="0" indent="-285750">
              <a:lnSpc>
                <a:spcPts val="2000"/>
              </a:lnSpc>
              <a:buFont typeface="Arial" panose="020B0604020202020204" pitchFamily="34" charset="0"/>
              <a:buChar char="•"/>
            </a:pPr>
            <a:r>
              <a:rPr lang="en-GB" sz="1400" dirty="0"/>
              <a:t>Teams will then form. Either around the challenges or your vision that you have pitched. Max 6 people per team. </a:t>
            </a:r>
          </a:p>
          <a:p>
            <a:pPr marL="285750" lvl="0" indent="-285750">
              <a:lnSpc>
                <a:spcPts val="2000"/>
              </a:lnSpc>
              <a:buFont typeface="Arial" panose="020B0604020202020204" pitchFamily="34" charset="0"/>
              <a:buChar char="•"/>
            </a:pPr>
            <a:r>
              <a:rPr lang="en-GB" sz="1400" b="1" dirty="0">
                <a:solidFill>
                  <a:srgbClr val="1A0F9A"/>
                </a:solidFill>
              </a:rPr>
              <a:t>Hack, hack, hack. </a:t>
            </a:r>
          </a:p>
          <a:p>
            <a:pPr marL="285750" lvl="0" indent="-285750">
              <a:lnSpc>
                <a:spcPts val="2000"/>
              </a:lnSpc>
              <a:buFont typeface="Arial" panose="020B0604020202020204" pitchFamily="34" charset="0"/>
              <a:buChar char="•"/>
            </a:pPr>
            <a:r>
              <a:rPr lang="en-GB" sz="1400" dirty="0"/>
              <a:t>We’ll then have 2 panels of judges. Your team will deliver a 5 min pitch to one of the panels after lunch on Sunday. </a:t>
            </a:r>
          </a:p>
          <a:p>
            <a:pPr marL="285750" lvl="0" indent="-285750">
              <a:lnSpc>
                <a:spcPts val="2000"/>
              </a:lnSpc>
              <a:buFont typeface="Arial" panose="020B0604020202020204" pitchFamily="34" charset="0"/>
              <a:buChar char="•"/>
            </a:pPr>
            <a:r>
              <a:rPr lang="en-GB" sz="1400" dirty="0"/>
              <a:t>The </a:t>
            </a:r>
            <a:r>
              <a:rPr lang="en-GB" sz="1400" b="1" dirty="0">
                <a:solidFill>
                  <a:srgbClr val="1A0F9A"/>
                </a:solidFill>
              </a:rPr>
              <a:t>winning team </a:t>
            </a:r>
            <a:r>
              <a:rPr lang="en-GB" sz="1400" dirty="0"/>
              <a:t>from each panel will go to a head judging panel. You’ll have a 7 min pitch. The judges will then deliberate. </a:t>
            </a:r>
          </a:p>
          <a:p>
            <a:pPr marL="285750" lvl="0" indent="-285750">
              <a:lnSpc>
                <a:spcPts val="2000"/>
              </a:lnSpc>
              <a:buFont typeface="Arial" panose="020B0604020202020204" pitchFamily="34" charset="0"/>
              <a:buChar char="•"/>
            </a:pPr>
            <a:r>
              <a:rPr lang="en-GB" sz="1400" dirty="0"/>
              <a:t>Prizes will then be awarded on a team and personal basis.   </a:t>
            </a:r>
          </a:p>
        </p:txBody>
      </p:sp>
      <p:pic>
        <p:nvPicPr>
          <p:cNvPr id="8" name="Picture 7">
            <a:extLst>
              <a:ext uri="{FF2B5EF4-FFF2-40B4-BE49-F238E27FC236}">
                <a16:creationId xmlns:a16="http://schemas.microsoft.com/office/drawing/2014/main" id="{B069140C-5DDB-41DD-926B-9854A2CD1723}"/>
              </a:ext>
            </a:extLst>
          </p:cNvPr>
          <p:cNvPicPr>
            <a:picLocks noChangeAspect="1"/>
          </p:cNvPicPr>
          <p:nvPr/>
        </p:nvPicPr>
        <p:blipFill>
          <a:blip r:embed="rId3"/>
          <a:stretch>
            <a:fillRect/>
          </a:stretch>
        </p:blipFill>
        <p:spPr>
          <a:xfrm>
            <a:off x="7518469" y="4674372"/>
            <a:ext cx="2243594" cy="16826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D3B325E-8031-4D31-B6BD-C6E7E825C502}"/>
              </a:ext>
            </a:extLst>
          </p:cNvPr>
          <p:cNvPicPr>
            <a:picLocks noChangeAspect="1"/>
          </p:cNvPicPr>
          <p:nvPr/>
        </p:nvPicPr>
        <p:blipFill>
          <a:blip r:embed="rId4"/>
          <a:stretch>
            <a:fillRect/>
          </a:stretch>
        </p:blipFill>
        <p:spPr>
          <a:xfrm>
            <a:off x="5695936" y="1188304"/>
            <a:ext cx="3528748" cy="17757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23C80DE-4805-4F3E-900B-71DDF7A09A68}"/>
              </a:ext>
            </a:extLst>
          </p:cNvPr>
          <p:cNvPicPr>
            <a:picLocks noChangeAspect="1"/>
          </p:cNvPicPr>
          <p:nvPr/>
        </p:nvPicPr>
        <p:blipFill>
          <a:blip r:embed="rId5"/>
          <a:stretch>
            <a:fillRect/>
          </a:stretch>
        </p:blipFill>
        <p:spPr>
          <a:xfrm>
            <a:off x="4936690" y="3552575"/>
            <a:ext cx="2243593" cy="2243593"/>
          </a:xfrm>
          <a:prstGeom prst="rect">
            <a:avLst/>
          </a:prstGeom>
          <a:ln>
            <a:noFill/>
          </a:ln>
          <a:effectLst>
            <a:outerShdw blurRad="292100" dist="139700" dir="2700000" algn="tl" rotWithShape="0">
              <a:srgbClr val="333333">
                <a:alpha val="65000"/>
              </a:srgbClr>
            </a:outerShdw>
          </a:effectLst>
        </p:spPr>
      </p:pic>
      <p:pic>
        <p:nvPicPr>
          <p:cNvPr id="11" name="Picture 2" descr="Image result for slack logo">
            <a:extLst>
              <a:ext uri="{FF2B5EF4-FFF2-40B4-BE49-F238E27FC236}">
                <a16:creationId xmlns:a16="http://schemas.microsoft.com/office/drawing/2014/main" id="{EA5C7D2F-AB48-4E0F-9F25-89FA1167AD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9300" y="3353229"/>
            <a:ext cx="1950210" cy="109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95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399" y="-1269"/>
            <a:ext cx="8412072" cy="800405"/>
          </a:xfrm>
          <a:prstGeom prst="rect">
            <a:avLst/>
          </a:prstGeom>
          <a:solidFill>
            <a:srgbClr val="008CC2"/>
          </a:solidFill>
          <a:ln>
            <a:noFill/>
          </a:ln>
          <a:effectLst>
            <a:outerShdw blurRad="63500" sx="101000" sy="101000" algn="ctr" rotWithShape="0">
              <a:prstClr val="black">
                <a:alpha val="30000"/>
              </a:prstClr>
            </a:outerShdw>
          </a:effectLst>
          <a:scene3d>
            <a:camera prst="orthographicFront"/>
            <a:lightRig rig="balanced" dir="t">
              <a:rot lat="0" lon="0" rev="17400000"/>
            </a:lightRig>
          </a:scene3d>
          <a:sp3d>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58775"/>
            <a:r>
              <a:rPr lang="en-GB" sz="2800" dirty="0">
                <a:latin typeface="Calibri" panose="020F0502020204030204" pitchFamily="34" charset="0"/>
                <a:ea typeface="Calibri" panose="020F0502020204030204" pitchFamily="34" charset="0"/>
                <a:cs typeface="Times New Roman" panose="02020603050405020304" pitchFamily="18" charset="0"/>
              </a:rPr>
              <a:t>Some of the challenges…</a:t>
            </a:r>
            <a:endParaRPr lang="en-US" sz="2800" dirty="0">
              <a:solidFill>
                <a:prstClr val="white"/>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AE714FD-D6F2-46E4-BA91-978EAB056227}"/>
              </a:ext>
            </a:extLst>
          </p:cNvPr>
          <p:cNvSpPr txBox="1"/>
          <p:nvPr/>
        </p:nvSpPr>
        <p:spPr>
          <a:xfrm>
            <a:off x="437321" y="1248354"/>
            <a:ext cx="4161183" cy="5355312"/>
          </a:xfrm>
          <a:prstGeom prst="rect">
            <a:avLst/>
          </a:prstGeom>
          <a:noFill/>
        </p:spPr>
        <p:txBody>
          <a:bodyPr wrap="square" rtlCol="0">
            <a:spAutoFit/>
          </a:bodyPr>
          <a:lstStyle/>
          <a:p>
            <a:r>
              <a:rPr lang="en-GB" b="1" dirty="0">
                <a:solidFill>
                  <a:srgbClr val="1A0F9A"/>
                </a:solidFill>
              </a:rPr>
              <a:t>CHALLENGE 1</a:t>
            </a:r>
          </a:p>
          <a:p>
            <a:r>
              <a:rPr lang="en-GB" sz="1600" dirty="0"/>
              <a:t>Personal Risk Profiling </a:t>
            </a:r>
          </a:p>
          <a:p>
            <a:r>
              <a:rPr lang="en-GB" sz="1600" b="1" dirty="0">
                <a:solidFill>
                  <a:srgbClr val="1A0F9A"/>
                </a:solidFill>
              </a:rPr>
              <a:t>Problem Statement</a:t>
            </a:r>
            <a:r>
              <a:rPr lang="en-GB" sz="1600" b="1" dirty="0"/>
              <a:t>: </a:t>
            </a:r>
            <a:r>
              <a:rPr lang="en-GB" sz="1600" dirty="0"/>
              <a:t>82,000 workers in construction suffer from work-related ill health</a:t>
            </a:r>
          </a:p>
          <a:p>
            <a:r>
              <a:rPr lang="en-GB" sz="1600" b="1" dirty="0">
                <a:solidFill>
                  <a:srgbClr val="1A0F9A"/>
                </a:solidFill>
              </a:rPr>
              <a:t>Solution</a:t>
            </a:r>
            <a:r>
              <a:rPr lang="en-GB" sz="1600" b="1" dirty="0"/>
              <a:t>: </a:t>
            </a:r>
            <a:r>
              <a:rPr lang="en-GB" sz="1600" dirty="0"/>
              <a:t>Create an app to predict the biggest risk an individual will be exposed to based on their situation &amp; demographics (age, role, project type, etc.), in order to present them with that risk. </a:t>
            </a:r>
          </a:p>
          <a:p>
            <a:r>
              <a:rPr lang="en-GB" sz="1600" dirty="0"/>
              <a:t> </a:t>
            </a:r>
          </a:p>
          <a:p>
            <a:r>
              <a:rPr lang="en-GB" b="1" dirty="0">
                <a:solidFill>
                  <a:srgbClr val="1A0F9A"/>
                </a:solidFill>
              </a:rPr>
              <a:t>CHALLENGE 2</a:t>
            </a:r>
          </a:p>
          <a:p>
            <a:r>
              <a:rPr lang="en-GB" sz="1600" dirty="0"/>
              <a:t>Residential Quality Management Dashboard</a:t>
            </a:r>
          </a:p>
          <a:p>
            <a:r>
              <a:rPr lang="en-GB" sz="1600" b="1" dirty="0">
                <a:solidFill>
                  <a:srgbClr val="1A0F9A"/>
                </a:solidFill>
              </a:rPr>
              <a:t>Problem Statement</a:t>
            </a:r>
            <a:r>
              <a:rPr lang="en-GB" sz="1600" b="1" dirty="0"/>
              <a:t>: </a:t>
            </a:r>
            <a:r>
              <a:rPr lang="en-GB" sz="1600" dirty="0"/>
              <a:t>Managing ‘snagging’ tasks is critical to ensuring we finish projects and deliver the quality product our clients require</a:t>
            </a:r>
          </a:p>
          <a:p>
            <a:r>
              <a:rPr lang="en-GB" sz="1600" b="1" dirty="0">
                <a:solidFill>
                  <a:srgbClr val="1A0F9A"/>
                </a:solidFill>
              </a:rPr>
              <a:t>Solution</a:t>
            </a:r>
            <a:r>
              <a:rPr lang="en-GB" sz="1600" b="1" dirty="0"/>
              <a:t>: </a:t>
            </a:r>
            <a:r>
              <a:rPr lang="en-GB" sz="1600" dirty="0"/>
              <a:t>Take the existing Power BI Quality Dashboard and tell us what else we can understand from this dataset. What happens if we combine ‘snagging’ insights with data for people on site?</a:t>
            </a:r>
          </a:p>
          <a:p>
            <a:r>
              <a:rPr lang="en-GB" dirty="0"/>
              <a:t> </a:t>
            </a:r>
          </a:p>
        </p:txBody>
      </p:sp>
      <p:pic>
        <p:nvPicPr>
          <p:cNvPr id="3" name="Picture 2">
            <a:extLst>
              <a:ext uri="{FF2B5EF4-FFF2-40B4-BE49-F238E27FC236}">
                <a16:creationId xmlns:a16="http://schemas.microsoft.com/office/drawing/2014/main" id="{11983A41-4D3A-47D6-97D3-8ADD45B12370}"/>
              </a:ext>
            </a:extLst>
          </p:cNvPr>
          <p:cNvPicPr>
            <a:picLocks noChangeAspect="1"/>
          </p:cNvPicPr>
          <p:nvPr/>
        </p:nvPicPr>
        <p:blipFill>
          <a:blip r:embed="rId3"/>
          <a:stretch>
            <a:fillRect/>
          </a:stretch>
        </p:blipFill>
        <p:spPr>
          <a:xfrm>
            <a:off x="5363817" y="1346430"/>
            <a:ext cx="3773282" cy="282996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62F7D7E-6DA1-4077-A0F9-F195AFF39793}"/>
              </a:ext>
            </a:extLst>
          </p:cNvPr>
          <p:cNvPicPr>
            <a:picLocks noChangeAspect="1"/>
          </p:cNvPicPr>
          <p:nvPr/>
        </p:nvPicPr>
        <p:blipFill>
          <a:blip r:embed="rId4"/>
          <a:stretch>
            <a:fillRect/>
          </a:stretch>
        </p:blipFill>
        <p:spPr>
          <a:xfrm>
            <a:off x="5363817" y="4433075"/>
            <a:ext cx="3773282" cy="1862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0739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OGTC_MASTER_NEW">
      <a:dk1>
        <a:srgbClr val="000000"/>
      </a:dk1>
      <a:lt1>
        <a:sysClr val="window" lastClr="FFFFFF"/>
      </a:lt1>
      <a:dk2>
        <a:srgbClr val="405162"/>
      </a:dk2>
      <a:lt2>
        <a:srgbClr val="20ADB7"/>
      </a:lt2>
      <a:accent1>
        <a:srgbClr val="20ACB5"/>
      </a:accent1>
      <a:accent2>
        <a:srgbClr val="ED7D00"/>
      </a:accent2>
      <a:accent3>
        <a:srgbClr val="47A12D"/>
      </a:accent3>
      <a:accent4>
        <a:srgbClr val="603380"/>
      </a:accent4>
      <a:accent5>
        <a:srgbClr val="00B6E9"/>
      </a:accent5>
      <a:accent6>
        <a:srgbClr val="40516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Autofit/>
      </a:bodyPr>
      <a:lstStyle>
        <a:defPPr algn="ctr">
          <a:lnSpc>
            <a:spcPct val="90000"/>
          </a:lnSpc>
          <a:defRPr sz="1600" dirty="0" smtClean="0">
            <a:solidFill>
              <a:schemeClr val="accent6"/>
            </a:solidFill>
          </a:defRPr>
        </a:defPPr>
      </a:lstStyle>
    </a:txDef>
  </a:objectDefaults>
  <a:extraClrSchemeLst/>
  <a:extLst>
    <a:ext uri="{05A4C25C-085E-4340-85A3-A5531E510DB2}">
      <thm15:themeFamily xmlns:thm15="http://schemas.microsoft.com/office/thememl/2012/main" name="OGTC_GREEN AI widescreen" id="{DA9CADA1-A227-4524-BD5E-FA30169E3A5E}" vid="{D6B007C1-C9DE-4273-B831-1E3618AD3CF4}"/>
    </a:ext>
  </a:extLst>
</a:theme>
</file>

<file path=ppt/theme/theme3.xml><?xml version="1.0" encoding="utf-8"?>
<a:theme xmlns:a="http://schemas.openxmlformats.org/drawingml/2006/main" name="1_Default Theme">
  <a:themeElements>
    <a:clrScheme name="OGTC_MASTeR">
      <a:dk1>
        <a:srgbClr val="000000"/>
      </a:dk1>
      <a:lt1>
        <a:sysClr val="window" lastClr="FFFFFF"/>
      </a:lt1>
      <a:dk2>
        <a:srgbClr val="405162"/>
      </a:dk2>
      <a:lt2>
        <a:srgbClr val="20ADB7"/>
      </a:lt2>
      <a:accent1>
        <a:srgbClr val="20ACB5"/>
      </a:accent1>
      <a:accent2>
        <a:srgbClr val="E9731B"/>
      </a:accent2>
      <a:accent3>
        <a:srgbClr val="47A12D"/>
      </a:accent3>
      <a:accent4>
        <a:srgbClr val="603380"/>
      </a:accent4>
      <a:accent5>
        <a:srgbClr val="00B6E9"/>
      </a:accent5>
      <a:accent6>
        <a:srgbClr val="40516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Autofit/>
      </a:bodyPr>
      <a:lstStyle>
        <a:defPPr algn="ctr">
          <a:lnSpc>
            <a:spcPct val="90000"/>
          </a:lnSpc>
          <a:defRPr sz="1600" dirty="0" smtClean="0">
            <a:solidFill>
              <a:schemeClr val="accent6"/>
            </a:solidFill>
          </a:defRPr>
        </a:defPPr>
      </a:lstStyle>
    </a:txDef>
  </a:objectDefaults>
  <a:extraClrSchemeLst/>
  <a:extLst>
    <a:ext uri="{05A4C25C-085E-4340-85A3-A5531E510DB2}">
      <thm15:themeFamily xmlns:thm15="http://schemas.microsoft.com/office/thememl/2012/main" name="OGTC_TURQUOISE A4x" id="{E6079C3A-C719-445C-AE9A-4740C88D792A}" vid="{6A9064F6-2C5F-4942-ADBA-82B5B4140E9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1C672919583245BA0A41D3CDCB23D7" ma:contentTypeVersion="8" ma:contentTypeDescription="Create a new document." ma:contentTypeScope="" ma:versionID="c9140cb5ddca5942b523278600160940">
  <xsd:schema xmlns:xsd="http://www.w3.org/2001/XMLSchema" xmlns:xs="http://www.w3.org/2001/XMLSchema" xmlns:p="http://schemas.microsoft.com/office/2006/metadata/properties" xmlns:ns2="9fe9c98d-88b5-4f36-9c47-5360df6242e4" xmlns:ns3="96885ad4-2543-4e8c-9830-4f3e414b66c3" targetNamespace="http://schemas.microsoft.com/office/2006/metadata/properties" ma:root="true" ma:fieldsID="2ed2fd5ab2a94de67003429f62bfa8e5" ns2:_="" ns3:_="">
    <xsd:import namespace="9fe9c98d-88b5-4f36-9c47-5360df6242e4"/>
    <xsd:import namespace="96885ad4-2543-4e8c-9830-4f3e414b66c3"/>
    <xsd:element name="properties">
      <xsd:complexType>
        <xsd:sequence>
          <xsd:element name="documentManagement">
            <xsd:complexType>
              <xsd:all>
                <xsd:element ref="ns2:MediaServiceMetadata" minOccurs="0"/>
                <xsd:element ref="ns2:MediaServiceFastMetadata" minOccurs="0"/>
                <xsd:element ref="ns3:SharedWithUsers" minOccurs="0"/>
                <xsd:element ref="ns2:MediaServiceDateTaken" minOccurs="0"/>
                <xsd:element ref="ns2:MediaServiceAutoTags" minOccurs="0"/>
                <xsd:element ref="ns2:MediaServiceLocation"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e9c98d-88b5-4f36-9c47-5360df6242e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885ad4-2543-4e8c-9830-4f3e414b66c3"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6885ad4-2543-4e8c-9830-4f3e414b66c3">
      <UserInfo>
        <DisplayName>James Smith</DisplayName>
        <AccountId>12</AccountId>
        <AccountType/>
      </UserInfo>
    </SharedWithUsers>
  </documentManagement>
</p:properties>
</file>

<file path=customXml/itemProps1.xml><?xml version="1.0" encoding="utf-8"?>
<ds:datastoreItem xmlns:ds="http://schemas.openxmlformats.org/officeDocument/2006/customXml" ds:itemID="{42486E06-E18B-40C5-BDC8-E486F8DE70C3}">
  <ds:schemaRefs>
    <ds:schemaRef ds:uri="http://schemas.microsoft.com/sharepoint/v3/contenttype/forms"/>
  </ds:schemaRefs>
</ds:datastoreItem>
</file>

<file path=customXml/itemProps2.xml><?xml version="1.0" encoding="utf-8"?>
<ds:datastoreItem xmlns:ds="http://schemas.openxmlformats.org/officeDocument/2006/customXml" ds:itemID="{619DCC73-8600-4FEE-A0EF-0825F69F0E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e9c98d-88b5-4f36-9c47-5360df6242e4"/>
    <ds:schemaRef ds:uri="96885ad4-2543-4e8c-9830-4f3e414b66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1A5195-55C4-49BF-8D56-6100FFE6C61C}">
  <ds:schemaRefs>
    <ds:schemaRef ds:uri="http://purl.org/dc/terms/"/>
    <ds:schemaRef ds:uri="http://schemas.openxmlformats.org/package/2006/metadata/core-properties"/>
    <ds:schemaRef ds:uri="http://purl.org/dc/dcmitype/"/>
    <ds:schemaRef ds:uri="http://schemas.microsoft.com/office/infopath/2007/PartnerControls"/>
    <ds:schemaRef ds:uri="9fe9c98d-88b5-4f36-9c47-5360df6242e4"/>
    <ds:schemaRef ds:uri="http://schemas.microsoft.com/office/2006/documentManagement/types"/>
    <ds:schemaRef ds:uri="http://purl.org/dc/elements/1.1/"/>
    <ds:schemaRef ds:uri="http://schemas.microsoft.com/office/2006/metadata/properties"/>
    <ds:schemaRef ds:uri="96885ad4-2543-4e8c-9830-4f3e414b66c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147507</TotalTime>
  <Words>945</Words>
  <Application>Microsoft Office PowerPoint</Application>
  <PresentationFormat>A4 Paper (210x297 mm)</PresentationFormat>
  <Paragraphs>157</Paragraphs>
  <Slides>20</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vt:lpstr>
      <vt:lpstr>Calibri</vt:lpstr>
      <vt:lpstr>Calibri Light</vt:lpstr>
      <vt:lpstr>Trim</vt:lpstr>
      <vt:lpstr>Trim Medium</vt:lpstr>
      <vt:lpstr>Trim SemiBold</vt:lpstr>
      <vt:lpstr>Office Theme</vt:lpstr>
      <vt:lpstr>Default Theme</vt:lpstr>
      <vt:lpstr>1_Default Theme</vt:lpstr>
      <vt:lpstr>DataFest Hackathon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Martin Paver</dc:creator>
  <cp:keywords/>
  <dc:description/>
  <cp:lastModifiedBy>James Smith</cp:lastModifiedBy>
  <cp:revision>582</cp:revision>
  <cp:lastPrinted>2017-10-22T13:19:06Z</cp:lastPrinted>
  <dcterms:created xsi:type="dcterms:W3CDTF">2017-02-24T11:45:13Z</dcterms:created>
  <dcterms:modified xsi:type="dcterms:W3CDTF">2019-03-12T20:54:41Z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0x010100D11C672919583245BA0A41D3CDCB23D7</vt:lpwstr>
  </property>
  <property fmtid="{D5CDD505-2E9C-101B-9397-08002B2CF9AE}" pid="3" name="Order">
    <vt:r8>45700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